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466" r:id="rId4"/>
  </p:sldMasterIdLst>
  <p:notesMasterIdLst>
    <p:notesMasterId r:id="rId10"/>
  </p:notesMasterIdLst>
  <p:handoutMasterIdLst>
    <p:handoutMasterId r:id="rId11"/>
  </p:handoutMasterIdLst>
  <p:sldIdLst>
    <p:sldId id="260" r:id="rId5"/>
    <p:sldId id="264" r:id="rId6"/>
    <p:sldId id="267" r:id="rId7"/>
    <p:sldId id="270" r:id="rId8"/>
    <p:sldId id="26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14343"/>
    <a:srgbClr val="FDFCFB"/>
    <a:srgbClr val="FFFFFB"/>
    <a:srgbClr val="FBF8F7"/>
    <a:srgbClr val="006A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18" autoAdjust="0"/>
    <p:restoredTop sz="93433" autoAdjust="0"/>
  </p:normalViewPr>
  <p:slideViewPr>
    <p:cSldViewPr snapToGrid="0">
      <p:cViewPr varScale="1">
        <p:scale>
          <a:sx n="53" d="100"/>
          <a:sy n="53" d="100"/>
        </p:scale>
        <p:origin x="-132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-233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Powerpoint_Secondary_page_logo_full"/>
          <p:cNvPicPr>
            <a:picLocks noChangeAspect="1" noChangeArrowheads="1"/>
          </p:cNvPicPr>
          <p:nvPr/>
        </p:nvPicPr>
        <p:blipFill>
          <a:blip r:embed="rId2" cstate="print"/>
          <a:srcRect t="41667" r="5556"/>
          <a:stretch>
            <a:fillRect/>
          </a:stretch>
        </p:blipFill>
        <p:spPr bwMode="auto">
          <a:xfrm>
            <a:off x="4102100" y="180040"/>
            <a:ext cx="259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190500"/>
            <a:ext cx="34544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>
                <a:solidFill>
                  <a:schemeClr val="tx2"/>
                </a:solidFill>
                <a:latin typeface="+mj-lt"/>
                <a:cs typeface="Georgia"/>
              </a:rPr>
              <a:t>Insert presentation name here</a:t>
            </a:r>
            <a:endParaRPr lang="en-US" dirty="0">
              <a:solidFill>
                <a:schemeClr val="tx2"/>
              </a:solidFill>
              <a:latin typeface="+mj-lt"/>
              <a:cs typeface="Georgia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33400" y="647700"/>
            <a:ext cx="345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 algn="l"/>
            <a:fld id="{F08D4E9F-875C-A646-9C24-996CA946CDDA}" type="datetime1">
              <a:rPr lang="en-US" sz="1000" smtClean="0">
                <a:solidFill>
                  <a:schemeClr val="tx2"/>
                </a:solidFill>
                <a:latin typeface="+mj-lt"/>
                <a:cs typeface="Georgia"/>
              </a:rPr>
              <a:pPr algn="l"/>
              <a:t>10/26/2014</a:t>
            </a:fld>
            <a:endParaRPr lang="en-US" sz="1000" dirty="0">
              <a:solidFill>
                <a:schemeClr val="tx2"/>
              </a:solidFill>
              <a:latin typeface="+mj-lt"/>
              <a:cs typeface="Georgi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57200" y="8686800"/>
            <a:ext cx="2767013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endParaRPr lang="en-US" sz="10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624263" y="8685213"/>
            <a:ext cx="2776537" cy="3063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fld id="{F5B6B61E-71C8-4769-B257-3377CAF4417B}" type="slidenum">
              <a:rPr lang="en-US" sz="1000" smtClean="0">
                <a:solidFill>
                  <a:schemeClr val="tx2"/>
                </a:solidFill>
              </a:rPr>
              <a:pPr/>
              <a:t>‹#›</a:t>
            </a:fld>
            <a:endParaRPr lang="en-US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26486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Image Placeholder 14"/>
          <p:cNvSpPr>
            <a:spLocks noGrp="1" noRot="1" noChangeAspect="1"/>
          </p:cNvSpPr>
          <p:nvPr>
            <p:ph type="sldImg" idx="2"/>
          </p:nvPr>
        </p:nvSpPr>
        <p:spPr>
          <a:xfrm>
            <a:off x="3746146" y="6576746"/>
            <a:ext cx="2711804" cy="2033854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11" name="Notes Placeholder 10"/>
          <p:cNvSpPr>
            <a:spLocks noGrp="1"/>
          </p:cNvSpPr>
          <p:nvPr>
            <p:ph type="body" sz="quarter" idx="3"/>
          </p:nvPr>
        </p:nvSpPr>
        <p:spPr>
          <a:xfrm>
            <a:off x="387350" y="1104900"/>
            <a:ext cx="6051550" cy="5372100"/>
          </a:xfrm>
          <a:prstGeom prst="rect">
            <a:avLst/>
          </a:prstGeom>
        </p:spPr>
        <p:txBody>
          <a:bodyPr vert="horz" lIns="27432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5"/>
          </p:nvPr>
        </p:nvSpPr>
        <p:spPr>
          <a:xfrm>
            <a:off x="3836997" y="8685213"/>
            <a:ext cx="2668587" cy="306387"/>
          </a:xfrm>
          <a:prstGeom prst="rect">
            <a:avLst/>
          </a:prstGeom>
        </p:spPr>
        <p:txBody>
          <a:bodyPr vert="horz" lIns="91440" tIns="45720" rIns="18288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ADD4AB0-DA56-AC40-9592-4E955E6D45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Header Placeholder 12"/>
          <p:cNvSpPr>
            <a:spLocks noGrp="1"/>
          </p:cNvSpPr>
          <p:nvPr>
            <p:ph type="hdr" sz="quarter"/>
          </p:nvPr>
        </p:nvSpPr>
        <p:spPr>
          <a:xfrm>
            <a:off x="390525" y="323850"/>
            <a:ext cx="36957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Insert presentation name here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idx="1"/>
          </p:nvPr>
        </p:nvSpPr>
        <p:spPr>
          <a:xfrm>
            <a:off x="390525" y="781050"/>
            <a:ext cx="36957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latin typeface="+mj-lt"/>
                <a:cs typeface="Georgia"/>
              </a:defRPr>
            </a:lvl1pPr>
          </a:lstStyle>
          <a:p>
            <a:fld id="{EEE55DDE-3F3A-7748-BD78-3C98261CAAF2}" type="datetime1">
              <a:rPr lang="en-US" smtClean="0"/>
              <a:pPr/>
              <a:t>10/26/2014</a:t>
            </a:fld>
            <a:endParaRPr lang="en-US" dirty="0"/>
          </a:p>
        </p:txBody>
      </p:sp>
      <p:pic>
        <p:nvPicPr>
          <p:cNvPr id="21" name="Picture 10" descr="Powerpoint_Secondary_page_logo_full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76302" y="239556"/>
            <a:ext cx="2476923" cy="507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179981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57150" marR="0" indent="-57150" algn="l" defTabSz="914400" rtl="0" eaLnBrk="1" fontAlgn="base" latinLnBrk="0" hangingPunct="1">
      <a:lnSpc>
        <a:spcPct val="100000"/>
      </a:lnSpc>
      <a:spcBef>
        <a:spcPts val="800"/>
      </a:spcBef>
      <a:spcAft>
        <a:spcPct val="0"/>
      </a:spcAft>
      <a:buClrTx/>
      <a:buSzTx/>
      <a:buFont typeface="Arial" pitchFamily="34" charset="0"/>
      <a:buChar char=" "/>
      <a:tabLst/>
      <a:defRPr sz="1400" b="0" kern="1200">
        <a:solidFill>
          <a:schemeClr val="tx2"/>
        </a:solidFill>
        <a:latin typeface="Arial"/>
        <a:ea typeface="+mn-ea"/>
        <a:cs typeface="Arial"/>
      </a:defRPr>
    </a:lvl1pPr>
    <a:lvl2pPr marL="177800" marR="0" indent="-114300" algn="l" defTabSz="914400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•"/>
      <a:tabLst/>
      <a:defRPr sz="1200" b="0" i="0" kern="1200">
        <a:solidFill>
          <a:schemeClr val="tx2"/>
        </a:solidFill>
        <a:latin typeface="Arial"/>
        <a:ea typeface="+mn-ea"/>
        <a:cs typeface="Arial"/>
      </a:defRPr>
    </a:lvl2pPr>
    <a:lvl3pPr marL="292100" marR="0" indent="-114300" algn="l" defTabSz="914400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›"/>
      <a:tabLst/>
      <a:defRPr sz="1200" b="0" i="0" kern="1200" baseline="0">
        <a:solidFill>
          <a:schemeClr val="tx2"/>
        </a:solidFill>
        <a:latin typeface="Arial"/>
        <a:ea typeface="+mn-ea"/>
        <a:cs typeface="Arial"/>
      </a:defRPr>
    </a:lvl3pPr>
    <a:lvl4pPr marL="457200" marR="0" indent="-165100" algn="l" defTabSz="914400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»"/>
      <a:tabLst/>
      <a:defRPr sz="1200" b="0" i="0" kern="1200">
        <a:solidFill>
          <a:schemeClr val="tx2"/>
        </a:solidFill>
        <a:latin typeface="Arial"/>
        <a:ea typeface="+mn-ea"/>
        <a:cs typeface="Arial"/>
      </a:defRPr>
    </a:lvl4pPr>
    <a:lvl5pPr marL="635000" marR="0" indent="-177800" algn="l" defTabSz="860425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–"/>
      <a:tabLst/>
      <a:defRPr sz="1200" b="0" i="0" kern="1200">
        <a:solidFill>
          <a:schemeClr val="tx2"/>
        </a:solidFill>
        <a:latin typeface="Arial"/>
        <a:ea typeface="+mn-ea"/>
        <a:cs typeface="Arial"/>
      </a:defRPr>
    </a:lvl5pPr>
    <a:lvl6pPr marL="749300" indent="-114300" algn="l" defTabSz="860425" rtl="0" eaLnBrk="1" latinLnBrk="0" hangingPunct="1">
      <a:lnSpc>
        <a:spcPct val="100000"/>
      </a:lnSpc>
      <a:spcBef>
        <a:spcPts val="400"/>
      </a:spcBef>
      <a:buFont typeface="Arial" pitchFamily="34" charset="0"/>
      <a:buChar char="•"/>
      <a:tabLst/>
      <a:defRPr sz="1200" b="0" i="0" kern="1200">
        <a:solidFill>
          <a:schemeClr val="tx2"/>
        </a:solidFill>
        <a:latin typeface="Arial"/>
        <a:ea typeface="+mn-ea"/>
        <a:cs typeface="Arial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D4AB0-DA56-AC40-9592-4E955E6D458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 smtClean="0"/>
              <a:t>To change this title, go to Notes Master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EEE55DDE-3F3A-7748-BD78-3C98261CAAF2}" type="datetime1">
              <a:rPr lang="en-US" smtClean="0"/>
              <a:pPr/>
              <a:t>10/26/2014</a:t>
            </a:fld>
            <a:endParaRPr lang="en-US" dirty="0"/>
          </a:p>
        </p:txBody>
      </p:sp>
      <p:sp>
        <p:nvSpPr>
          <p:cNvPr id="10" name="Slide Image Placeholder 9"/>
          <p:cNvSpPr>
            <a:spLocks noGrp="1" noRot="1" noChangeAspect="1"/>
          </p:cNvSpPr>
          <p:nvPr>
            <p:ph type="sldImg"/>
          </p:nvPr>
        </p:nvSpPr>
        <p:spPr>
          <a:xfrm>
            <a:off x="3841750" y="6577013"/>
            <a:ext cx="2711450" cy="2033587"/>
          </a:xfrm>
        </p:spPr>
      </p:sp>
      <p:sp>
        <p:nvSpPr>
          <p:cNvPr id="11" name="Notes Placeholder 10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Quintiles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4048" y="1050416"/>
            <a:ext cx="7772400" cy="830997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algn="l">
              <a:defRPr sz="2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Click to add title 24pt Arial Bold</a:t>
            </a:r>
            <a:br>
              <a:rPr lang="en-US" dirty="0" smtClean="0"/>
            </a:br>
            <a:r>
              <a:rPr lang="en-US" dirty="0" smtClean="0"/>
              <a:t>NOTE: To add a subtitle, use alternate Title Slide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4048" y="2139696"/>
            <a:ext cx="3886200" cy="68580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200" i="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Author First Last Name, MD</a:t>
            </a:r>
          </a:p>
          <a:p>
            <a:r>
              <a:rPr lang="en-US" dirty="0" smtClean="0"/>
              <a:t>Author Title, Quintiles</a:t>
            </a:r>
          </a:p>
          <a:p>
            <a:r>
              <a:rPr lang="en-US" dirty="0" smtClean="0"/>
              <a:t>Month 00, 2014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0866" y="6412305"/>
            <a:ext cx="1596912" cy="230832"/>
          </a:xfrm>
          <a:prstGeom prst="rect">
            <a:avLst/>
          </a:prstGeom>
          <a:ln>
            <a:noFill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A1A1A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© Copyright 2014 Quintiles </a:t>
            </a:r>
          </a:p>
        </p:txBody>
      </p:sp>
      <p:pic>
        <p:nvPicPr>
          <p:cNvPr id="80" name="Picture 79" descr="Q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60592" y="0"/>
            <a:ext cx="2883408" cy="1042416"/>
          </a:xfrm>
          <a:prstGeom prst="rect">
            <a:avLst/>
          </a:prstGeom>
        </p:spPr>
      </p:pic>
      <p:grpSp>
        <p:nvGrpSpPr>
          <p:cNvPr id="81" name="Group 80"/>
          <p:cNvGrpSpPr/>
          <p:nvPr/>
        </p:nvGrpSpPr>
        <p:grpSpPr>
          <a:xfrm>
            <a:off x="1647825" y="2619376"/>
            <a:ext cx="7496175" cy="4238624"/>
            <a:chOff x="1647825" y="2619376"/>
            <a:chExt cx="7496175" cy="4238624"/>
          </a:xfrm>
        </p:grpSpPr>
        <p:sp>
          <p:nvSpPr>
            <p:cNvPr id="82" name="Oval 81"/>
            <p:cNvSpPr/>
            <p:nvPr/>
          </p:nvSpPr>
          <p:spPr>
            <a:xfrm>
              <a:off x="3395663" y="3170921"/>
              <a:ext cx="178593" cy="160448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4275026" y="3235215"/>
              <a:ext cx="160448" cy="160448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4628700" y="3062288"/>
              <a:ext cx="255244" cy="247196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3825424" y="2976563"/>
              <a:ext cx="242888" cy="250031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6" name="Oval 85"/>
            <p:cNvSpPr/>
            <p:nvPr/>
          </p:nvSpPr>
          <p:spPr>
            <a:xfrm>
              <a:off x="4114800" y="3521759"/>
              <a:ext cx="170656" cy="170656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5057774" y="3312318"/>
              <a:ext cx="290513" cy="288131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3063765" y="4016943"/>
              <a:ext cx="300941" cy="295274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2566085" y="4110038"/>
              <a:ext cx="243790" cy="254793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1874044" y="4538663"/>
              <a:ext cx="247650" cy="252411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2425590" y="4814887"/>
              <a:ext cx="162829" cy="166998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1651683" y="4986338"/>
              <a:ext cx="153239" cy="157162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3" name="Oval 92"/>
            <p:cNvSpPr/>
            <p:nvPr/>
          </p:nvSpPr>
          <p:spPr>
            <a:xfrm>
              <a:off x="7886700" y="3128622"/>
              <a:ext cx="246742" cy="250032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8284369" y="3447709"/>
              <a:ext cx="290511" cy="281327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8386762" y="3862047"/>
              <a:ext cx="228599" cy="234452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6" name="Oval 95"/>
            <p:cNvSpPr/>
            <p:nvPr/>
          </p:nvSpPr>
          <p:spPr>
            <a:xfrm>
              <a:off x="8205787" y="4262097"/>
              <a:ext cx="159544" cy="166072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7" name="Oval 96"/>
            <p:cNvSpPr/>
            <p:nvPr/>
          </p:nvSpPr>
          <p:spPr>
            <a:xfrm>
              <a:off x="8672512" y="4093028"/>
              <a:ext cx="104776" cy="107459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3639120" y="5867400"/>
              <a:ext cx="206599" cy="211931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3634358" y="5407819"/>
              <a:ext cx="211931" cy="211931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0" name="Oval 99"/>
            <p:cNvSpPr/>
            <p:nvPr/>
          </p:nvSpPr>
          <p:spPr>
            <a:xfrm>
              <a:off x="3343846" y="5705476"/>
              <a:ext cx="140494" cy="140494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3781995" y="4933951"/>
              <a:ext cx="144685" cy="140494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2" name="Oval 101"/>
            <p:cNvSpPr/>
            <p:nvPr/>
          </p:nvSpPr>
          <p:spPr>
            <a:xfrm>
              <a:off x="4334446" y="5162551"/>
              <a:ext cx="140494" cy="140494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3" name="Oval 102"/>
            <p:cNvSpPr/>
            <p:nvPr/>
          </p:nvSpPr>
          <p:spPr>
            <a:xfrm>
              <a:off x="3924300" y="5129213"/>
              <a:ext cx="190500" cy="202405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4779169" y="5081589"/>
              <a:ext cx="219075" cy="223836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5" name="Oval 104"/>
            <p:cNvSpPr/>
            <p:nvPr/>
          </p:nvSpPr>
          <p:spPr>
            <a:xfrm>
              <a:off x="5124450" y="4941095"/>
              <a:ext cx="178597" cy="178597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6" name="Oval 105"/>
            <p:cNvSpPr/>
            <p:nvPr/>
          </p:nvSpPr>
          <p:spPr>
            <a:xfrm>
              <a:off x="5129212" y="5405438"/>
              <a:ext cx="121448" cy="121446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7" name="Oval 106"/>
            <p:cNvSpPr/>
            <p:nvPr/>
          </p:nvSpPr>
          <p:spPr>
            <a:xfrm>
              <a:off x="4829176" y="5395915"/>
              <a:ext cx="176212" cy="166687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8" name="Oval 107"/>
            <p:cNvSpPr/>
            <p:nvPr/>
          </p:nvSpPr>
          <p:spPr>
            <a:xfrm>
              <a:off x="4681538" y="4926809"/>
              <a:ext cx="69056" cy="69056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5414963" y="5036344"/>
              <a:ext cx="150018" cy="152399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0" name="Oval 109"/>
            <p:cNvSpPr/>
            <p:nvPr/>
          </p:nvSpPr>
          <p:spPr>
            <a:xfrm>
              <a:off x="2278856" y="3750468"/>
              <a:ext cx="135732" cy="123825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1" name="Oval 110"/>
            <p:cNvSpPr/>
            <p:nvPr/>
          </p:nvSpPr>
          <p:spPr>
            <a:xfrm>
              <a:off x="1995488" y="3743324"/>
              <a:ext cx="152512" cy="157163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2" name="Oval 111"/>
            <p:cNvSpPr/>
            <p:nvPr/>
          </p:nvSpPr>
          <p:spPr>
            <a:xfrm>
              <a:off x="2442825" y="3521869"/>
              <a:ext cx="124163" cy="122350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3" name="Oval 112"/>
            <p:cNvSpPr/>
            <p:nvPr/>
          </p:nvSpPr>
          <p:spPr>
            <a:xfrm>
              <a:off x="2383295" y="4012407"/>
              <a:ext cx="109874" cy="112175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4" name="Oval 113"/>
            <p:cNvSpPr/>
            <p:nvPr/>
          </p:nvSpPr>
          <p:spPr>
            <a:xfrm>
              <a:off x="2288382" y="4207344"/>
              <a:ext cx="107156" cy="107411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5" name="Oval 114"/>
            <p:cNvSpPr/>
            <p:nvPr/>
          </p:nvSpPr>
          <p:spPr>
            <a:xfrm>
              <a:off x="2807494" y="4569619"/>
              <a:ext cx="130969" cy="130969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6" name="Oval 115"/>
            <p:cNvSpPr/>
            <p:nvPr/>
          </p:nvSpPr>
          <p:spPr>
            <a:xfrm>
              <a:off x="2804318" y="4416424"/>
              <a:ext cx="60325" cy="60325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7" name="Oval 116"/>
            <p:cNvSpPr/>
            <p:nvPr/>
          </p:nvSpPr>
          <p:spPr>
            <a:xfrm>
              <a:off x="2978943" y="4695825"/>
              <a:ext cx="180975" cy="171450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8" name="Oval 117"/>
            <p:cNvSpPr/>
            <p:nvPr/>
          </p:nvSpPr>
          <p:spPr>
            <a:xfrm>
              <a:off x="2490787" y="4557711"/>
              <a:ext cx="78581" cy="78581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9" name="Oval 118"/>
            <p:cNvSpPr/>
            <p:nvPr/>
          </p:nvSpPr>
          <p:spPr>
            <a:xfrm>
              <a:off x="3057526" y="4972050"/>
              <a:ext cx="119063" cy="130969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0" name="Oval 119"/>
            <p:cNvSpPr/>
            <p:nvPr/>
          </p:nvSpPr>
          <p:spPr>
            <a:xfrm>
              <a:off x="2769394" y="4991100"/>
              <a:ext cx="159544" cy="164306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1" name="Oval 120"/>
            <p:cNvSpPr/>
            <p:nvPr/>
          </p:nvSpPr>
          <p:spPr>
            <a:xfrm>
              <a:off x="1976439" y="5550694"/>
              <a:ext cx="159542" cy="159542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2" name="Oval 121"/>
            <p:cNvSpPr/>
            <p:nvPr/>
          </p:nvSpPr>
          <p:spPr>
            <a:xfrm>
              <a:off x="1983583" y="5841207"/>
              <a:ext cx="126206" cy="126206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2235994" y="5838825"/>
              <a:ext cx="154781" cy="147638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4" name="Oval 123"/>
            <p:cNvSpPr/>
            <p:nvPr/>
          </p:nvSpPr>
          <p:spPr>
            <a:xfrm>
              <a:off x="4638675" y="4293393"/>
              <a:ext cx="159547" cy="161925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5" name="Oval 124"/>
            <p:cNvSpPr/>
            <p:nvPr/>
          </p:nvSpPr>
          <p:spPr>
            <a:xfrm>
              <a:off x="4979194" y="4579143"/>
              <a:ext cx="76200" cy="76200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4864893" y="4379118"/>
              <a:ext cx="135733" cy="135732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7" name="Oval 126"/>
            <p:cNvSpPr/>
            <p:nvPr/>
          </p:nvSpPr>
          <p:spPr>
            <a:xfrm>
              <a:off x="4731547" y="3929064"/>
              <a:ext cx="173828" cy="173828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8089108" y="4119563"/>
              <a:ext cx="164306" cy="164306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9" name="Oval 128"/>
            <p:cNvSpPr/>
            <p:nvPr/>
          </p:nvSpPr>
          <p:spPr>
            <a:xfrm>
              <a:off x="7874795" y="4436268"/>
              <a:ext cx="154780" cy="154782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0" name="Oval 129"/>
            <p:cNvSpPr/>
            <p:nvPr/>
          </p:nvSpPr>
          <p:spPr>
            <a:xfrm>
              <a:off x="8070058" y="4600575"/>
              <a:ext cx="123823" cy="119063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1" name="Oval 130"/>
            <p:cNvSpPr/>
            <p:nvPr/>
          </p:nvSpPr>
          <p:spPr>
            <a:xfrm>
              <a:off x="8432006" y="4667250"/>
              <a:ext cx="104775" cy="102391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2" name="Oval 131"/>
            <p:cNvSpPr/>
            <p:nvPr/>
          </p:nvSpPr>
          <p:spPr>
            <a:xfrm>
              <a:off x="8134354" y="4824414"/>
              <a:ext cx="59528" cy="59528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3" name="Freeform 9"/>
            <p:cNvSpPr>
              <a:spLocks noEditPoints="1"/>
            </p:cNvSpPr>
            <p:nvPr/>
          </p:nvSpPr>
          <p:spPr bwMode="auto">
            <a:xfrm>
              <a:off x="3392488" y="2973388"/>
              <a:ext cx="1954213" cy="723900"/>
            </a:xfrm>
            <a:custGeom>
              <a:avLst/>
              <a:gdLst/>
              <a:ahLst/>
              <a:cxnLst>
                <a:cxn ang="0">
                  <a:pos x="716" y="157"/>
                </a:cxn>
                <a:cxn ang="0">
                  <a:pos x="628" y="90"/>
                </a:cxn>
                <a:cxn ang="0">
                  <a:pos x="516" y="90"/>
                </a:cxn>
                <a:cxn ang="0">
                  <a:pos x="437" y="128"/>
                </a:cxn>
                <a:cxn ang="0">
                  <a:pos x="375" y="124"/>
                </a:cxn>
                <a:cxn ang="0">
                  <a:pos x="280" y="76"/>
                </a:cxn>
                <a:cxn ang="0">
                  <a:pos x="232" y="0"/>
                </a:cxn>
                <a:cxn ang="0">
                  <a:pos x="182" y="65"/>
                </a:cxn>
                <a:cxn ang="0">
                  <a:pos x="38" y="80"/>
                </a:cxn>
                <a:cxn ang="0">
                  <a:pos x="38" y="152"/>
                </a:cxn>
                <a:cxn ang="0">
                  <a:pos x="74" y="105"/>
                </a:cxn>
                <a:cxn ang="0">
                  <a:pos x="232" y="108"/>
                </a:cxn>
                <a:cxn ang="0">
                  <a:pos x="276" y="82"/>
                </a:cxn>
                <a:cxn ang="0">
                  <a:pos x="368" y="144"/>
                </a:cxn>
                <a:cxn ang="0">
                  <a:pos x="347" y="229"/>
                </a:cxn>
                <a:cxn ang="0">
                  <a:pos x="300" y="266"/>
                </a:cxn>
                <a:cxn ang="0">
                  <a:pos x="376" y="266"/>
                </a:cxn>
                <a:cxn ang="0">
                  <a:pos x="385" y="175"/>
                </a:cxn>
                <a:cxn ang="0">
                  <a:pos x="440" y="144"/>
                </a:cxn>
                <a:cxn ang="0">
                  <a:pos x="519" y="107"/>
                </a:cxn>
                <a:cxn ang="0">
                  <a:pos x="621" y="116"/>
                </a:cxn>
                <a:cxn ang="0">
                  <a:pos x="696" y="202"/>
                </a:cxn>
                <a:cxn ang="0">
                  <a:pos x="820" y="202"/>
                </a:cxn>
                <a:cxn ang="0">
                  <a:pos x="38" y="148"/>
                </a:cxn>
                <a:cxn ang="0">
                  <a:pos x="38" y="84"/>
                </a:cxn>
                <a:cxn ang="0">
                  <a:pos x="38" y="148"/>
                </a:cxn>
                <a:cxn ang="0">
                  <a:pos x="184" y="54"/>
                </a:cxn>
                <a:cxn ang="0">
                  <a:pos x="280" y="54"/>
                </a:cxn>
                <a:cxn ang="0">
                  <a:pos x="372" y="266"/>
                </a:cxn>
                <a:cxn ang="0">
                  <a:pos x="304" y="266"/>
                </a:cxn>
                <a:cxn ang="0">
                  <a:pos x="372" y="266"/>
                </a:cxn>
                <a:cxn ang="0">
                  <a:pos x="372" y="144"/>
                </a:cxn>
                <a:cxn ang="0">
                  <a:pos x="436" y="144"/>
                </a:cxn>
                <a:cxn ang="0">
                  <a:pos x="572" y="140"/>
                </a:cxn>
                <a:cxn ang="0">
                  <a:pos x="572" y="40"/>
                </a:cxn>
                <a:cxn ang="0">
                  <a:pos x="572" y="140"/>
                </a:cxn>
                <a:cxn ang="0">
                  <a:pos x="700" y="202"/>
                </a:cxn>
                <a:cxn ang="0">
                  <a:pos x="714" y="165"/>
                </a:cxn>
                <a:cxn ang="0">
                  <a:pos x="758" y="144"/>
                </a:cxn>
                <a:cxn ang="0">
                  <a:pos x="758" y="260"/>
                </a:cxn>
              </a:cxnLst>
              <a:rect l="0" t="0" r="r" b="b"/>
              <a:pathLst>
                <a:path w="820" h="304">
                  <a:moveTo>
                    <a:pt x="758" y="140"/>
                  </a:moveTo>
                  <a:cubicBezTo>
                    <a:pt x="742" y="140"/>
                    <a:pt x="727" y="146"/>
                    <a:pt x="716" y="157"/>
                  </a:cubicBezTo>
                  <a:cubicBezTo>
                    <a:pt x="625" y="109"/>
                    <a:pt x="625" y="109"/>
                    <a:pt x="625" y="109"/>
                  </a:cubicBezTo>
                  <a:cubicBezTo>
                    <a:pt x="627" y="103"/>
                    <a:pt x="628" y="96"/>
                    <a:pt x="628" y="90"/>
                  </a:cubicBezTo>
                  <a:cubicBezTo>
                    <a:pt x="628" y="60"/>
                    <a:pt x="603" y="36"/>
                    <a:pt x="572" y="36"/>
                  </a:cubicBezTo>
                  <a:cubicBezTo>
                    <a:pt x="541" y="36"/>
                    <a:pt x="516" y="60"/>
                    <a:pt x="516" y="90"/>
                  </a:cubicBezTo>
                  <a:cubicBezTo>
                    <a:pt x="516" y="93"/>
                    <a:pt x="517" y="96"/>
                    <a:pt x="517" y="99"/>
                  </a:cubicBezTo>
                  <a:cubicBezTo>
                    <a:pt x="437" y="128"/>
                    <a:pt x="437" y="128"/>
                    <a:pt x="437" y="128"/>
                  </a:cubicBezTo>
                  <a:cubicBezTo>
                    <a:pt x="431" y="116"/>
                    <a:pt x="418" y="108"/>
                    <a:pt x="404" y="108"/>
                  </a:cubicBezTo>
                  <a:cubicBezTo>
                    <a:pt x="392" y="108"/>
                    <a:pt x="381" y="114"/>
                    <a:pt x="375" y="124"/>
                  </a:cubicBezTo>
                  <a:cubicBezTo>
                    <a:pt x="280" y="75"/>
                    <a:pt x="280" y="75"/>
                    <a:pt x="280" y="75"/>
                  </a:cubicBezTo>
                  <a:cubicBezTo>
                    <a:pt x="280" y="76"/>
                    <a:pt x="280" y="76"/>
                    <a:pt x="280" y="76"/>
                  </a:cubicBezTo>
                  <a:cubicBezTo>
                    <a:pt x="283" y="69"/>
                    <a:pt x="284" y="62"/>
                    <a:pt x="284" y="54"/>
                  </a:cubicBezTo>
                  <a:cubicBezTo>
                    <a:pt x="284" y="24"/>
                    <a:pt x="261" y="0"/>
                    <a:pt x="232" y="0"/>
                  </a:cubicBezTo>
                  <a:cubicBezTo>
                    <a:pt x="204" y="0"/>
                    <a:pt x="180" y="24"/>
                    <a:pt x="180" y="54"/>
                  </a:cubicBezTo>
                  <a:cubicBezTo>
                    <a:pt x="180" y="58"/>
                    <a:pt x="181" y="62"/>
                    <a:pt x="182" y="65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64" y="87"/>
                    <a:pt x="52" y="80"/>
                    <a:pt x="38" y="80"/>
                  </a:cubicBezTo>
                  <a:cubicBezTo>
                    <a:pt x="17" y="80"/>
                    <a:pt x="0" y="96"/>
                    <a:pt x="0" y="116"/>
                  </a:cubicBezTo>
                  <a:cubicBezTo>
                    <a:pt x="0" y="136"/>
                    <a:pt x="17" y="152"/>
                    <a:pt x="38" y="152"/>
                  </a:cubicBezTo>
                  <a:cubicBezTo>
                    <a:pt x="59" y="152"/>
                    <a:pt x="76" y="136"/>
                    <a:pt x="76" y="116"/>
                  </a:cubicBezTo>
                  <a:cubicBezTo>
                    <a:pt x="76" y="112"/>
                    <a:pt x="76" y="108"/>
                    <a:pt x="74" y="105"/>
                  </a:cubicBezTo>
                  <a:cubicBezTo>
                    <a:pt x="184" y="73"/>
                    <a:pt x="184" y="73"/>
                    <a:pt x="184" y="73"/>
                  </a:cubicBezTo>
                  <a:cubicBezTo>
                    <a:pt x="191" y="93"/>
                    <a:pt x="210" y="108"/>
                    <a:pt x="232" y="108"/>
                  </a:cubicBezTo>
                  <a:cubicBezTo>
                    <a:pt x="251" y="108"/>
                    <a:pt x="268" y="97"/>
                    <a:pt x="277" y="82"/>
                  </a:cubicBezTo>
                  <a:cubicBezTo>
                    <a:pt x="276" y="82"/>
                    <a:pt x="276" y="82"/>
                    <a:pt x="276" y="82"/>
                  </a:cubicBezTo>
                  <a:cubicBezTo>
                    <a:pt x="371" y="131"/>
                    <a:pt x="371" y="131"/>
                    <a:pt x="371" y="131"/>
                  </a:cubicBezTo>
                  <a:cubicBezTo>
                    <a:pt x="369" y="135"/>
                    <a:pt x="368" y="139"/>
                    <a:pt x="368" y="144"/>
                  </a:cubicBezTo>
                  <a:cubicBezTo>
                    <a:pt x="368" y="154"/>
                    <a:pt x="372" y="163"/>
                    <a:pt x="379" y="170"/>
                  </a:cubicBezTo>
                  <a:cubicBezTo>
                    <a:pt x="347" y="229"/>
                    <a:pt x="347" y="229"/>
                    <a:pt x="347" y="229"/>
                  </a:cubicBezTo>
                  <a:cubicBezTo>
                    <a:pt x="344" y="228"/>
                    <a:pt x="341" y="228"/>
                    <a:pt x="338" y="228"/>
                  </a:cubicBezTo>
                  <a:cubicBezTo>
                    <a:pt x="317" y="228"/>
                    <a:pt x="300" y="245"/>
                    <a:pt x="300" y="266"/>
                  </a:cubicBezTo>
                  <a:cubicBezTo>
                    <a:pt x="300" y="287"/>
                    <a:pt x="317" y="304"/>
                    <a:pt x="338" y="304"/>
                  </a:cubicBezTo>
                  <a:cubicBezTo>
                    <a:pt x="359" y="304"/>
                    <a:pt x="376" y="287"/>
                    <a:pt x="376" y="266"/>
                  </a:cubicBezTo>
                  <a:cubicBezTo>
                    <a:pt x="376" y="251"/>
                    <a:pt x="367" y="238"/>
                    <a:pt x="355" y="232"/>
                  </a:cubicBezTo>
                  <a:cubicBezTo>
                    <a:pt x="385" y="175"/>
                    <a:pt x="385" y="175"/>
                    <a:pt x="385" y="175"/>
                  </a:cubicBezTo>
                  <a:cubicBezTo>
                    <a:pt x="391" y="178"/>
                    <a:pt x="397" y="180"/>
                    <a:pt x="404" y="180"/>
                  </a:cubicBezTo>
                  <a:cubicBezTo>
                    <a:pt x="424" y="180"/>
                    <a:pt x="440" y="164"/>
                    <a:pt x="440" y="144"/>
                  </a:cubicBezTo>
                  <a:cubicBezTo>
                    <a:pt x="440" y="141"/>
                    <a:pt x="440" y="138"/>
                    <a:pt x="439" y="135"/>
                  </a:cubicBezTo>
                  <a:cubicBezTo>
                    <a:pt x="519" y="107"/>
                    <a:pt x="519" y="107"/>
                    <a:pt x="519" y="107"/>
                  </a:cubicBezTo>
                  <a:cubicBezTo>
                    <a:pt x="526" y="128"/>
                    <a:pt x="548" y="144"/>
                    <a:pt x="572" y="144"/>
                  </a:cubicBezTo>
                  <a:cubicBezTo>
                    <a:pt x="594" y="144"/>
                    <a:pt x="612" y="133"/>
                    <a:pt x="621" y="116"/>
                  </a:cubicBezTo>
                  <a:cubicBezTo>
                    <a:pt x="710" y="163"/>
                    <a:pt x="710" y="163"/>
                    <a:pt x="710" y="163"/>
                  </a:cubicBezTo>
                  <a:cubicBezTo>
                    <a:pt x="702" y="173"/>
                    <a:pt x="696" y="187"/>
                    <a:pt x="696" y="202"/>
                  </a:cubicBezTo>
                  <a:cubicBezTo>
                    <a:pt x="696" y="236"/>
                    <a:pt x="724" y="264"/>
                    <a:pt x="758" y="264"/>
                  </a:cubicBezTo>
                  <a:cubicBezTo>
                    <a:pt x="793" y="264"/>
                    <a:pt x="820" y="236"/>
                    <a:pt x="820" y="202"/>
                  </a:cubicBezTo>
                  <a:cubicBezTo>
                    <a:pt x="820" y="168"/>
                    <a:pt x="793" y="140"/>
                    <a:pt x="758" y="140"/>
                  </a:cubicBezTo>
                  <a:close/>
                  <a:moveTo>
                    <a:pt x="38" y="148"/>
                  </a:moveTo>
                  <a:cubicBezTo>
                    <a:pt x="20" y="148"/>
                    <a:pt x="4" y="134"/>
                    <a:pt x="4" y="116"/>
                  </a:cubicBezTo>
                  <a:cubicBezTo>
                    <a:pt x="4" y="98"/>
                    <a:pt x="20" y="84"/>
                    <a:pt x="38" y="84"/>
                  </a:cubicBezTo>
                  <a:cubicBezTo>
                    <a:pt x="57" y="84"/>
                    <a:pt x="72" y="98"/>
                    <a:pt x="72" y="116"/>
                  </a:cubicBezTo>
                  <a:cubicBezTo>
                    <a:pt x="72" y="134"/>
                    <a:pt x="57" y="148"/>
                    <a:pt x="38" y="148"/>
                  </a:cubicBezTo>
                  <a:close/>
                  <a:moveTo>
                    <a:pt x="232" y="104"/>
                  </a:moveTo>
                  <a:cubicBezTo>
                    <a:pt x="206" y="104"/>
                    <a:pt x="184" y="81"/>
                    <a:pt x="184" y="54"/>
                  </a:cubicBezTo>
                  <a:cubicBezTo>
                    <a:pt x="184" y="26"/>
                    <a:pt x="206" y="4"/>
                    <a:pt x="232" y="4"/>
                  </a:cubicBezTo>
                  <a:cubicBezTo>
                    <a:pt x="259" y="4"/>
                    <a:pt x="280" y="26"/>
                    <a:pt x="280" y="54"/>
                  </a:cubicBezTo>
                  <a:cubicBezTo>
                    <a:pt x="280" y="81"/>
                    <a:pt x="259" y="104"/>
                    <a:pt x="232" y="104"/>
                  </a:cubicBezTo>
                  <a:close/>
                  <a:moveTo>
                    <a:pt x="372" y="266"/>
                  </a:moveTo>
                  <a:cubicBezTo>
                    <a:pt x="372" y="285"/>
                    <a:pt x="357" y="300"/>
                    <a:pt x="338" y="300"/>
                  </a:cubicBezTo>
                  <a:cubicBezTo>
                    <a:pt x="320" y="300"/>
                    <a:pt x="304" y="285"/>
                    <a:pt x="304" y="266"/>
                  </a:cubicBezTo>
                  <a:cubicBezTo>
                    <a:pt x="304" y="247"/>
                    <a:pt x="320" y="232"/>
                    <a:pt x="338" y="232"/>
                  </a:cubicBezTo>
                  <a:cubicBezTo>
                    <a:pt x="357" y="232"/>
                    <a:pt x="372" y="247"/>
                    <a:pt x="372" y="266"/>
                  </a:cubicBezTo>
                  <a:close/>
                  <a:moveTo>
                    <a:pt x="404" y="176"/>
                  </a:moveTo>
                  <a:cubicBezTo>
                    <a:pt x="387" y="176"/>
                    <a:pt x="372" y="162"/>
                    <a:pt x="372" y="144"/>
                  </a:cubicBezTo>
                  <a:cubicBezTo>
                    <a:pt x="372" y="126"/>
                    <a:pt x="387" y="112"/>
                    <a:pt x="404" y="112"/>
                  </a:cubicBezTo>
                  <a:cubicBezTo>
                    <a:pt x="422" y="112"/>
                    <a:pt x="436" y="126"/>
                    <a:pt x="436" y="144"/>
                  </a:cubicBezTo>
                  <a:cubicBezTo>
                    <a:pt x="436" y="162"/>
                    <a:pt x="422" y="176"/>
                    <a:pt x="404" y="176"/>
                  </a:cubicBezTo>
                  <a:close/>
                  <a:moveTo>
                    <a:pt x="572" y="140"/>
                  </a:moveTo>
                  <a:cubicBezTo>
                    <a:pt x="544" y="140"/>
                    <a:pt x="520" y="117"/>
                    <a:pt x="520" y="90"/>
                  </a:cubicBezTo>
                  <a:cubicBezTo>
                    <a:pt x="520" y="62"/>
                    <a:pt x="544" y="40"/>
                    <a:pt x="572" y="40"/>
                  </a:cubicBezTo>
                  <a:cubicBezTo>
                    <a:pt x="601" y="40"/>
                    <a:pt x="624" y="62"/>
                    <a:pt x="624" y="90"/>
                  </a:cubicBezTo>
                  <a:cubicBezTo>
                    <a:pt x="624" y="117"/>
                    <a:pt x="601" y="140"/>
                    <a:pt x="572" y="140"/>
                  </a:cubicBezTo>
                  <a:close/>
                  <a:moveTo>
                    <a:pt x="758" y="260"/>
                  </a:moveTo>
                  <a:cubicBezTo>
                    <a:pt x="726" y="260"/>
                    <a:pt x="700" y="234"/>
                    <a:pt x="700" y="202"/>
                  </a:cubicBezTo>
                  <a:cubicBezTo>
                    <a:pt x="700" y="188"/>
                    <a:pt x="706" y="175"/>
                    <a:pt x="714" y="165"/>
                  </a:cubicBezTo>
                  <a:cubicBezTo>
                    <a:pt x="714" y="165"/>
                    <a:pt x="714" y="165"/>
                    <a:pt x="714" y="165"/>
                  </a:cubicBezTo>
                  <a:cubicBezTo>
                    <a:pt x="714" y="164"/>
                    <a:pt x="714" y="164"/>
                    <a:pt x="714" y="164"/>
                  </a:cubicBezTo>
                  <a:cubicBezTo>
                    <a:pt x="725" y="152"/>
                    <a:pt x="741" y="144"/>
                    <a:pt x="758" y="144"/>
                  </a:cubicBezTo>
                  <a:cubicBezTo>
                    <a:pt x="790" y="144"/>
                    <a:pt x="816" y="170"/>
                    <a:pt x="816" y="202"/>
                  </a:cubicBezTo>
                  <a:cubicBezTo>
                    <a:pt x="816" y="234"/>
                    <a:pt x="790" y="260"/>
                    <a:pt x="758" y="260"/>
                  </a:cubicBezTo>
                  <a:close/>
                </a:path>
              </a:pathLst>
            </a:custGeom>
            <a:solidFill>
              <a:srgbClr val="198AC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4" name="Freeform 6"/>
            <p:cNvSpPr>
              <a:spLocks noEditPoints="1"/>
            </p:cNvSpPr>
            <p:nvPr/>
          </p:nvSpPr>
          <p:spPr bwMode="auto">
            <a:xfrm>
              <a:off x="7672388" y="3125788"/>
              <a:ext cx="1109663" cy="1304925"/>
            </a:xfrm>
            <a:custGeom>
              <a:avLst/>
              <a:gdLst/>
              <a:ahLst/>
              <a:cxnLst>
                <a:cxn ang="0">
                  <a:pos x="424" y="411"/>
                </a:cxn>
                <a:cxn ang="0">
                  <a:pos x="397" y="358"/>
                </a:cxn>
                <a:cxn ang="0">
                  <a:pos x="337" y="309"/>
                </a:cxn>
                <a:cxn ang="0">
                  <a:pos x="381" y="194"/>
                </a:cxn>
                <a:cxn ang="0">
                  <a:pos x="282" y="144"/>
                </a:cxn>
                <a:cxn ang="0">
                  <a:pos x="190" y="79"/>
                </a:cxn>
                <a:cxn ang="0">
                  <a:pos x="143" y="0"/>
                </a:cxn>
                <a:cxn ang="0">
                  <a:pos x="89" y="60"/>
                </a:cxn>
                <a:cxn ang="0">
                  <a:pos x="1" y="84"/>
                </a:cxn>
                <a:cxn ang="0">
                  <a:pos x="143" y="108"/>
                </a:cxn>
                <a:cxn ang="0">
                  <a:pos x="276" y="149"/>
                </a:cxn>
                <a:cxn ang="0">
                  <a:pos x="319" y="256"/>
                </a:cxn>
                <a:cxn ang="0">
                  <a:pos x="330" y="311"/>
                </a:cxn>
                <a:cxn ang="0">
                  <a:pos x="323" y="402"/>
                </a:cxn>
                <a:cxn ang="0">
                  <a:pos x="257" y="476"/>
                </a:cxn>
                <a:cxn ang="0">
                  <a:pos x="257" y="548"/>
                </a:cxn>
                <a:cxn ang="0">
                  <a:pos x="278" y="483"/>
                </a:cxn>
                <a:cxn ang="0">
                  <a:pos x="347" y="408"/>
                </a:cxn>
                <a:cxn ang="0">
                  <a:pos x="380" y="395"/>
                </a:cxn>
                <a:cxn ang="0">
                  <a:pos x="417" y="428"/>
                </a:cxn>
                <a:cxn ang="0">
                  <a:pos x="465" y="428"/>
                </a:cxn>
                <a:cxn ang="0">
                  <a:pos x="143" y="104"/>
                </a:cxn>
                <a:cxn ang="0">
                  <a:pos x="143" y="4"/>
                </a:cxn>
                <a:cxn ang="0">
                  <a:pos x="143" y="104"/>
                </a:cxn>
                <a:cxn ang="0">
                  <a:pos x="319" y="136"/>
                </a:cxn>
                <a:cxn ang="0">
                  <a:pos x="319" y="252"/>
                </a:cxn>
                <a:cxn ang="0">
                  <a:pos x="289" y="512"/>
                </a:cxn>
                <a:cxn ang="0">
                  <a:pos x="225" y="512"/>
                </a:cxn>
                <a:cxn ang="0">
                  <a:pos x="289" y="512"/>
                </a:cxn>
                <a:cxn ang="0">
                  <a:pos x="301" y="358"/>
                </a:cxn>
                <a:cxn ang="0">
                  <a:pos x="393" y="358"/>
                </a:cxn>
                <a:cxn ang="0">
                  <a:pos x="441" y="448"/>
                </a:cxn>
                <a:cxn ang="0">
                  <a:pos x="441" y="408"/>
                </a:cxn>
                <a:cxn ang="0">
                  <a:pos x="441" y="448"/>
                </a:cxn>
              </a:cxnLst>
              <a:rect l="0" t="0" r="r" b="b"/>
              <a:pathLst>
                <a:path w="465" h="548">
                  <a:moveTo>
                    <a:pt x="441" y="404"/>
                  </a:moveTo>
                  <a:cubicBezTo>
                    <a:pt x="434" y="404"/>
                    <a:pt x="428" y="407"/>
                    <a:pt x="424" y="411"/>
                  </a:cubicBezTo>
                  <a:cubicBezTo>
                    <a:pt x="386" y="389"/>
                    <a:pt x="386" y="389"/>
                    <a:pt x="386" y="389"/>
                  </a:cubicBezTo>
                  <a:cubicBezTo>
                    <a:pt x="393" y="380"/>
                    <a:pt x="397" y="370"/>
                    <a:pt x="397" y="358"/>
                  </a:cubicBezTo>
                  <a:cubicBezTo>
                    <a:pt x="397" y="330"/>
                    <a:pt x="374" y="308"/>
                    <a:pt x="347" y="308"/>
                  </a:cubicBezTo>
                  <a:cubicBezTo>
                    <a:pt x="343" y="308"/>
                    <a:pt x="340" y="308"/>
                    <a:pt x="337" y="309"/>
                  </a:cubicBezTo>
                  <a:cubicBezTo>
                    <a:pt x="329" y="255"/>
                    <a:pt x="329" y="255"/>
                    <a:pt x="329" y="255"/>
                  </a:cubicBezTo>
                  <a:cubicBezTo>
                    <a:pt x="358" y="250"/>
                    <a:pt x="381" y="225"/>
                    <a:pt x="381" y="194"/>
                  </a:cubicBezTo>
                  <a:cubicBezTo>
                    <a:pt x="381" y="160"/>
                    <a:pt x="353" y="132"/>
                    <a:pt x="319" y="132"/>
                  </a:cubicBezTo>
                  <a:cubicBezTo>
                    <a:pt x="305" y="132"/>
                    <a:pt x="293" y="136"/>
                    <a:pt x="282" y="144"/>
                  </a:cubicBezTo>
                  <a:cubicBezTo>
                    <a:pt x="282" y="144"/>
                    <a:pt x="282" y="144"/>
                    <a:pt x="282" y="144"/>
                  </a:cubicBezTo>
                  <a:cubicBezTo>
                    <a:pt x="190" y="79"/>
                    <a:pt x="190" y="79"/>
                    <a:pt x="190" y="79"/>
                  </a:cubicBezTo>
                  <a:cubicBezTo>
                    <a:pt x="194" y="72"/>
                    <a:pt x="197" y="63"/>
                    <a:pt x="197" y="54"/>
                  </a:cubicBezTo>
                  <a:cubicBezTo>
                    <a:pt x="197" y="24"/>
                    <a:pt x="172" y="0"/>
                    <a:pt x="143" y="0"/>
                  </a:cubicBezTo>
                  <a:cubicBezTo>
                    <a:pt x="113" y="0"/>
                    <a:pt x="89" y="24"/>
                    <a:pt x="89" y="54"/>
                  </a:cubicBezTo>
                  <a:cubicBezTo>
                    <a:pt x="89" y="56"/>
                    <a:pt x="89" y="58"/>
                    <a:pt x="89" y="6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91" y="68"/>
                    <a:pt x="91" y="68"/>
                    <a:pt x="91" y="68"/>
                  </a:cubicBezTo>
                  <a:cubicBezTo>
                    <a:pt x="97" y="91"/>
                    <a:pt x="118" y="108"/>
                    <a:pt x="143" y="108"/>
                  </a:cubicBezTo>
                  <a:cubicBezTo>
                    <a:pt x="160" y="108"/>
                    <a:pt x="176" y="99"/>
                    <a:pt x="186" y="86"/>
                  </a:cubicBezTo>
                  <a:cubicBezTo>
                    <a:pt x="276" y="149"/>
                    <a:pt x="276" y="149"/>
                    <a:pt x="276" y="149"/>
                  </a:cubicBezTo>
                  <a:cubicBezTo>
                    <a:pt x="264" y="160"/>
                    <a:pt x="257" y="176"/>
                    <a:pt x="257" y="194"/>
                  </a:cubicBezTo>
                  <a:cubicBezTo>
                    <a:pt x="257" y="228"/>
                    <a:pt x="285" y="256"/>
                    <a:pt x="319" y="256"/>
                  </a:cubicBezTo>
                  <a:cubicBezTo>
                    <a:pt x="320" y="256"/>
                    <a:pt x="320" y="256"/>
                    <a:pt x="321" y="256"/>
                  </a:cubicBezTo>
                  <a:cubicBezTo>
                    <a:pt x="330" y="311"/>
                    <a:pt x="330" y="311"/>
                    <a:pt x="330" y="311"/>
                  </a:cubicBezTo>
                  <a:cubicBezTo>
                    <a:pt x="310" y="318"/>
                    <a:pt x="297" y="336"/>
                    <a:pt x="297" y="358"/>
                  </a:cubicBezTo>
                  <a:cubicBezTo>
                    <a:pt x="297" y="377"/>
                    <a:pt x="307" y="393"/>
                    <a:pt x="323" y="402"/>
                  </a:cubicBezTo>
                  <a:cubicBezTo>
                    <a:pt x="271" y="479"/>
                    <a:pt x="271" y="479"/>
                    <a:pt x="271" y="479"/>
                  </a:cubicBezTo>
                  <a:cubicBezTo>
                    <a:pt x="267" y="477"/>
                    <a:pt x="262" y="476"/>
                    <a:pt x="257" y="476"/>
                  </a:cubicBezTo>
                  <a:cubicBezTo>
                    <a:pt x="237" y="476"/>
                    <a:pt x="221" y="492"/>
                    <a:pt x="221" y="512"/>
                  </a:cubicBezTo>
                  <a:cubicBezTo>
                    <a:pt x="221" y="532"/>
                    <a:pt x="237" y="548"/>
                    <a:pt x="257" y="548"/>
                  </a:cubicBezTo>
                  <a:cubicBezTo>
                    <a:pt x="277" y="548"/>
                    <a:pt x="293" y="532"/>
                    <a:pt x="293" y="512"/>
                  </a:cubicBezTo>
                  <a:cubicBezTo>
                    <a:pt x="293" y="500"/>
                    <a:pt x="287" y="489"/>
                    <a:pt x="278" y="483"/>
                  </a:cubicBezTo>
                  <a:cubicBezTo>
                    <a:pt x="330" y="405"/>
                    <a:pt x="330" y="405"/>
                    <a:pt x="330" y="405"/>
                  </a:cubicBezTo>
                  <a:cubicBezTo>
                    <a:pt x="335" y="407"/>
                    <a:pt x="341" y="408"/>
                    <a:pt x="347" y="408"/>
                  </a:cubicBezTo>
                  <a:cubicBezTo>
                    <a:pt x="360" y="408"/>
                    <a:pt x="372" y="403"/>
                    <a:pt x="381" y="395"/>
                  </a:cubicBezTo>
                  <a:cubicBezTo>
                    <a:pt x="380" y="395"/>
                    <a:pt x="380" y="395"/>
                    <a:pt x="380" y="395"/>
                  </a:cubicBezTo>
                  <a:cubicBezTo>
                    <a:pt x="419" y="417"/>
                    <a:pt x="419" y="417"/>
                    <a:pt x="419" y="417"/>
                  </a:cubicBezTo>
                  <a:cubicBezTo>
                    <a:pt x="418" y="421"/>
                    <a:pt x="417" y="424"/>
                    <a:pt x="417" y="428"/>
                  </a:cubicBezTo>
                  <a:cubicBezTo>
                    <a:pt x="417" y="441"/>
                    <a:pt x="428" y="452"/>
                    <a:pt x="441" y="452"/>
                  </a:cubicBezTo>
                  <a:cubicBezTo>
                    <a:pt x="454" y="452"/>
                    <a:pt x="465" y="441"/>
                    <a:pt x="465" y="428"/>
                  </a:cubicBezTo>
                  <a:cubicBezTo>
                    <a:pt x="465" y="415"/>
                    <a:pt x="454" y="404"/>
                    <a:pt x="441" y="404"/>
                  </a:cubicBezTo>
                  <a:close/>
                  <a:moveTo>
                    <a:pt x="143" y="104"/>
                  </a:moveTo>
                  <a:cubicBezTo>
                    <a:pt x="115" y="104"/>
                    <a:pt x="93" y="81"/>
                    <a:pt x="93" y="54"/>
                  </a:cubicBezTo>
                  <a:cubicBezTo>
                    <a:pt x="93" y="26"/>
                    <a:pt x="115" y="4"/>
                    <a:pt x="143" y="4"/>
                  </a:cubicBezTo>
                  <a:cubicBezTo>
                    <a:pt x="170" y="4"/>
                    <a:pt x="193" y="26"/>
                    <a:pt x="193" y="54"/>
                  </a:cubicBezTo>
                  <a:cubicBezTo>
                    <a:pt x="193" y="81"/>
                    <a:pt x="170" y="104"/>
                    <a:pt x="143" y="104"/>
                  </a:cubicBezTo>
                  <a:close/>
                  <a:moveTo>
                    <a:pt x="261" y="194"/>
                  </a:moveTo>
                  <a:cubicBezTo>
                    <a:pt x="261" y="162"/>
                    <a:pt x="287" y="136"/>
                    <a:pt x="319" y="136"/>
                  </a:cubicBezTo>
                  <a:cubicBezTo>
                    <a:pt x="351" y="136"/>
                    <a:pt x="377" y="162"/>
                    <a:pt x="377" y="194"/>
                  </a:cubicBezTo>
                  <a:cubicBezTo>
                    <a:pt x="377" y="226"/>
                    <a:pt x="351" y="252"/>
                    <a:pt x="319" y="252"/>
                  </a:cubicBezTo>
                  <a:cubicBezTo>
                    <a:pt x="287" y="252"/>
                    <a:pt x="261" y="226"/>
                    <a:pt x="261" y="194"/>
                  </a:cubicBezTo>
                  <a:close/>
                  <a:moveTo>
                    <a:pt x="289" y="512"/>
                  </a:moveTo>
                  <a:cubicBezTo>
                    <a:pt x="289" y="530"/>
                    <a:pt x="274" y="544"/>
                    <a:pt x="257" y="544"/>
                  </a:cubicBezTo>
                  <a:cubicBezTo>
                    <a:pt x="239" y="544"/>
                    <a:pt x="225" y="530"/>
                    <a:pt x="225" y="512"/>
                  </a:cubicBezTo>
                  <a:cubicBezTo>
                    <a:pt x="225" y="494"/>
                    <a:pt x="239" y="480"/>
                    <a:pt x="257" y="480"/>
                  </a:cubicBezTo>
                  <a:cubicBezTo>
                    <a:pt x="274" y="480"/>
                    <a:pt x="289" y="494"/>
                    <a:pt x="289" y="512"/>
                  </a:cubicBezTo>
                  <a:close/>
                  <a:moveTo>
                    <a:pt x="347" y="404"/>
                  </a:moveTo>
                  <a:cubicBezTo>
                    <a:pt x="321" y="404"/>
                    <a:pt x="301" y="383"/>
                    <a:pt x="301" y="358"/>
                  </a:cubicBezTo>
                  <a:cubicBezTo>
                    <a:pt x="301" y="333"/>
                    <a:pt x="321" y="312"/>
                    <a:pt x="347" y="312"/>
                  </a:cubicBezTo>
                  <a:cubicBezTo>
                    <a:pt x="372" y="312"/>
                    <a:pt x="393" y="333"/>
                    <a:pt x="393" y="358"/>
                  </a:cubicBezTo>
                  <a:cubicBezTo>
                    <a:pt x="393" y="383"/>
                    <a:pt x="372" y="404"/>
                    <a:pt x="347" y="404"/>
                  </a:cubicBezTo>
                  <a:close/>
                  <a:moveTo>
                    <a:pt x="441" y="448"/>
                  </a:moveTo>
                  <a:cubicBezTo>
                    <a:pt x="430" y="448"/>
                    <a:pt x="421" y="439"/>
                    <a:pt x="421" y="428"/>
                  </a:cubicBezTo>
                  <a:cubicBezTo>
                    <a:pt x="421" y="417"/>
                    <a:pt x="430" y="408"/>
                    <a:pt x="441" y="408"/>
                  </a:cubicBezTo>
                  <a:cubicBezTo>
                    <a:pt x="452" y="408"/>
                    <a:pt x="461" y="417"/>
                    <a:pt x="461" y="428"/>
                  </a:cubicBezTo>
                  <a:cubicBezTo>
                    <a:pt x="461" y="439"/>
                    <a:pt x="452" y="448"/>
                    <a:pt x="441" y="448"/>
                  </a:cubicBezTo>
                  <a:close/>
                </a:path>
              </a:pathLst>
            </a:custGeom>
            <a:solidFill>
              <a:srgbClr val="198AC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5" name="Freeform 12"/>
            <p:cNvSpPr>
              <a:spLocks noEditPoints="1"/>
            </p:cNvSpPr>
            <p:nvPr/>
          </p:nvSpPr>
          <p:spPr bwMode="auto">
            <a:xfrm>
              <a:off x="3335338" y="4927601"/>
              <a:ext cx="1144588" cy="1152525"/>
            </a:xfrm>
            <a:custGeom>
              <a:avLst/>
              <a:gdLst/>
              <a:ahLst/>
              <a:cxnLst>
                <a:cxn ang="0">
                  <a:pos x="416" y="125"/>
                </a:cxn>
                <a:cxn ang="0">
                  <a:pos x="286" y="84"/>
                </a:cxn>
                <a:cxn ang="0">
                  <a:pos x="238" y="56"/>
                </a:cxn>
                <a:cxn ang="0">
                  <a:pos x="216" y="0"/>
                </a:cxn>
                <a:cxn ang="0">
                  <a:pos x="216" y="64"/>
                </a:cxn>
                <a:cxn ang="0">
                  <a:pos x="262" y="93"/>
                </a:cxn>
                <a:cxn ang="0">
                  <a:pos x="256" y="158"/>
                </a:cxn>
                <a:cxn ang="0">
                  <a:pos x="170" y="200"/>
                </a:cxn>
                <a:cxn ang="0">
                  <a:pos x="163" y="292"/>
                </a:cxn>
                <a:cxn ang="0">
                  <a:pos x="134" y="410"/>
                </a:cxn>
                <a:cxn ang="0">
                  <a:pos x="64" y="356"/>
                </a:cxn>
                <a:cxn ang="0">
                  <a:pos x="0" y="356"/>
                </a:cxn>
                <a:cxn ang="0">
                  <a:pos x="60" y="373"/>
                </a:cxn>
                <a:cxn ang="0">
                  <a:pos x="124" y="438"/>
                </a:cxn>
                <a:cxn ang="0">
                  <a:pos x="216" y="438"/>
                </a:cxn>
                <a:cxn ang="0">
                  <a:pos x="169" y="392"/>
                </a:cxn>
                <a:cxn ang="0">
                  <a:pos x="216" y="246"/>
                </a:cxn>
                <a:cxn ang="0">
                  <a:pos x="261" y="163"/>
                </a:cxn>
                <a:cxn ang="0">
                  <a:pos x="328" y="132"/>
                </a:cxn>
                <a:cxn ang="0">
                  <a:pos x="448" y="160"/>
                </a:cxn>
                <a:cxn ang="0">
                  <a:pos x="448" y="96"/>
                </a:cxn>
                <a:cxn ang="0">
                  <a:pos x="216" y="4"/>
                </a:cxn>
                <a:cxn ang="0">
                  <a:pos x="216" y="60"/>
                </a:cxn>
                <a:cxn ang="0">
                  <a:pos x="32" y="384"/>
                </a:cxn>
                <a:cxn ang="0">
                  <a:pos x="32" y="328"/>
                </a:cxn>
                <a:cxn ang="0">
                  <a:pos x="32" y="384"/>
                </a:cxn>
                <a:cxn ang="0">
                  <a:pos x="170" y="480"/>
                </a:cxn>
                <a:cxn ang="0">
                  <a:pos x="170" y="396"/>
                </a:cxn>
                <a:cxn ang="0">
                  <a:pos x="170" y="288"/>
                </a:cxn>
                <a:cxn ang="0">
                  <a:pos x="170" y="204"/>
                </a:cxn>
                <a:cxn ang="0">
                  <a:pos x="170" y="288"/>
                </a:cxn>
                <a:cxn ang="0">
                  <a:pos x="248" y="128"/>
                </a:cxn>
                <a:cxn ang="0">
                  <a:pos x="324" y="128"/>
                </a:cxn>
                <a:cxn ang="0">
                  <a:pos x="448" y="156"/>
                </a:cxn>
                <a:cxn ang="0">
                  <a:pos x="448" y="100"/>
                </a:cxn>
                <a:cxn ang="0">
                  <a:pos x="448" y="156"/>
                </a:cxn>
              </a:cxnLst>
              <a:rect l="0" t="0" r="r" b="b"/>
              <a:pathLst>
                <a:path w="480" h="484">
                  <a:moveTo>
                    <a:pt x="448" y="96"/>
                  </a:moveTo>
                  <a:cubicBezTo>
                    <a:pt x="432" y="96"/>
                    <a:pt x="418" y="109"/>
                    <a:pt x="416" y="125"/>
                  </a:cubicBezTo>
                  <a:cubicBezTo>
                    <a:pt x="328" y="124"/>
                    <a:pt x="328" y="124"/>
                    <a:pt x="328" y="124"/>
                  </a:cubicBezTo>
                  <a:cubicBezTo>
                    <a:pt x="326" y="102"/>
                    <a:pt x="308" y="84"/>
                    <a:pt x="286" y="84"/>
                  </a:cubicBezTo>
                  <a:cubicBezTo>
                    <a:pt x="280" y="84"/>
                    <a:pt x="274" y="86"/>
                    <a:pt x="269" y="88"/>
                  </a:cubicBezTo>
                  <a:cubicBezTo>
                    <a:pt x="238" y="56"/>
                    <a:pt x="238" y="56"/>
                    <a:pt x="238" y="56"/>
                  </a:cubicBezTo>
                  <a:cubicBezTo>
                    <a:pt x="244" y="50"/>
                    <a:pt x="248" y="42"/>
                    <a:pt x="248" y="32"/>
                  </a:cubicBezTo>
                  <a:cubicBezTo>
                    <a:pt x="248" y="14"/>
                    <a:pt x="234" y="0"/>
                    <a:pt x="216" y="0"/>
                  </a:cubicBezTo>
                  <a:cubicBezTo>
                    <a:pt x="199" y="0"/>
                    <a:pt x="184" y="14"/>
                    <a:pt x="184" y="32"/>
                  </a:cubicBezTo>
                  <a:cubicBezTo>
                    <a:pt x="184" y="50"/>
                    <a:pt x="199" y="64"/>
                    <a:pt x="216" y="64"/>
                  </a:cubicBezTo>
                  <a:cubicBezTo>
                    <a:pt x="222" y="64"/>
                    <a:pt x="227" y="63"/>
                    <a:pt x="231" y="60"/>
                  </a:cubicBezTo>
                  <a:cubicBezTo>
                    <a:pt x="262" y="93"/>
                    <a:pt x="262" y="93"/>
                    <a:pt x="262" y="93"/>
                  </a:cubicBezTo>
                  <a:cubicBezTo>
                    <a:pt x="251" y="101"/>
                    <a:pt x="244" y="113"/>
                    <a:pt x="244" y="128"/>
                  </a:cubicBezTo>
                  <a:cubicBezTo>
                    <a:pt x="244" y="140"/>
                    <a:pt x="249" y="150"/>
                    <a:pt x="256" y="158"/>
                  </a:cubicBezTo>
                  <a:cubicBezTo>
                    <a:pt x="200" y="211"/>
                    <a:pt x="200" y="211"/>
                    <a:pt x="200" y="211"/>
                  </a:cubicBezTo>
                  <a:cubicBezTo>
                    <a:pt x="192" y="204"/>
                    <a:pt x="182" y="200"/>
                    <a:pt x="170" y="200"/>
                  </a:cubicBezTo>
                  <a:cubicBezTo>
                    <a:pt x="145" y="200"/>
                    <a:pt x="124" y="221"/>
                    <a:pt x="124" y="246"/>
                  </a:cubicBezTo>
                  <a:cubicBezTo>
                    <a:pt x="124" y="269"/>
                    <a:pt x="141" y="288"/>
                    <a:pt x="163" y="292"/>
                  </a:cubicBezTo>
                  <a:cubicBezTo>
                    <a:pt x="161" y="393"/>
                    <a:pt x="161" y="393"/>
                    <a:pt x="161" y="393"/>
                  </a:cubicBezTo>
                  <a:cubicBezTo>
                    <a:pt x="150" y="395"/>
                    <a:pt x="140" y="402"/>
                    <a:pt x="134" y="410"/>
                  </a:cubicBezTo>
                  <a:cubicBezTo>
                    <a:pt x="63" y="365"/>
                    <a:pt x="63" y="365"/>
                    <a:pt x="63" y="365"/>
                  </a:cubicBezTo>
                  <a:cubicBezTo>
                    <a:pt x="64" y="362"/>
                    <a:pt x="64" y="359"/>
                    <a:pt x="64" y="356"/>
                  </a:cubicBezTo>
                  <a:cubicBezTo>
                    <a:pt x="64" y="338"/>
                    <a:pt x="50" y="324"/>
                    <a:pt x="32" y="324"/>
                  </a:cubicBezTo>
                  <a:cubicBezTo>
                    <a:pt x="15" y="324"/>
                    <a:pt x="0" y="338"/>
                    <a:pt x="0" y="356"/>
                  </a:cubicBezTo>
                  <a:cubicBezTo>
                    <a:pt x="0" y="374"/>
                    <a:pt x="15" y="388"/>
                    <a:pt x="32" y="388"/>
                  </a:cubicBezTo>
                  <a:cubicBezTo>
                    <a:pt x="44" y="388"/>
                    <a:pt x="54" y="382"/>
                    <a:pt x="60" y="373"/>
                  </a:cubicBezTo>
                  <a:cubicBezTo>
                    <a:pt x="129" y="417"/>
                    <a:pt x="129" y="417"/>
                    <a:pt x="129" y="417"/>
                  </a:cubicBezTo>
                  <a:cubicBezTo>
                    <a:pt x="126" y="423"/>
                    <a:pt x="124" y="431"/>
                    <a:pt x="124" y="438"/>
                  </a:cubicBezTo>
                  <a:cubicBezTo>
                    <a:pt x="124" y="464"/>
                    <a:pt x="145" y="484"/>
                    <a:pt x="170" y="484"/>
                  </a:cubicBezTo>
                  <a:cubicBezTo>
                    <a:pt x="196" y="484"/>
                    <a:pt x="216" y="464"/>
                    <a:pt x="216" y="438"/>
                  </a:cubicBezTo>
                  <a:cubicBezTo>
                    <a:pt x="216" y="413"/>
                    <a:pt x="196" y="392"/>
                    <a:pt x="170" y="392"/>
                  </a:cubicBezTo>
                  <a:cubicBezTo>
                    <a:pt x="170" y="392"/>
                    <a:pt x="170" y="392"/>
                    <a:pt x="169" y="392"/>
                  </a:cubicBezTo>
                  <a:cubicBezTo>
                    <a:pt x="171" y="292"/>
                    <a:pt x="171" y="292"/>
                    <a:pt x="171" y="292"/>
                  </a:cubicBezTo>
                  <a:cubicBezTo>
                    <a:pt x="196" y="292"/>
                    <a:pt x="216" y="271"/>
                    <a:pt x="216" y="246"/>
                  </a:cubicBezTo>
                  <a:cubicBezTo>
                    <a:pt x="216" y="235"/>
                    <a:pt x="212" y="225"/>
                    <a:pt x="206" y="217"/>
                  </a:cubicBezTo>
                  <a:cubicBezTo>
                    <a:pt x="261" y="163"/>
                    <a:pt x="261" y="163"/>
                    <a:pt x="261" y="163"/>
                  </a:cubicBezTo>
                  <a:cubicBezTo>
                    <a:pt x="268" y="169"/>
                    <a:pt x="277" y="172"/>
                    <a:pt x="286" y="172"/>
                  </a:cubicBezTo>
                  <a:cubicBezTo>
                    <a:pt x="308" y="172"/>
                    <a:pt x="326" y="155"/>
                    <a:pt x="328" y="132"/>
                  </a:cubicBezTo>
                  <a:cubicBezTo>
                    <a:pt x="417" y="133"/>
                    <a:pt x="417" y="133"/>
                    <a:pt x="417" y="133"/>
                  </a:cubicBezTo>
                  <a:cubicBezTo>
                    <a:pt x="419" y="148"/>
                    <a:pt x="432" y="160"/>
                    <a:pt x="448" y="160"/>
                  </a:cubicBezTo>
                  <a:cubicBezTo>
                    <a:pt x="466" y="160"/>
                    <a:pt x="480" y="146"/>
                    <a:pt x="480" y="128"/>
                  </a:cubicBezTo>
                  <a:cubicBezTo>
                    <a:pt x="480" y="110"/>
                    <a:pt x="466" y="96"/>
                    <a:pt x="448" y="96"/>
                  </a:cubicBezTo>
                  <a:close/>
                  <a:moveTo>
                    <a:pt x="188" y="32"/>
                  </a:moveTo>
                  <a:cubicBezTo>
                    <a:pt x="188" y="17"/>
                    <a:pt x="201" y="4"/>
                    <a:pt x="216" y="4"/>
                  </a:cubicBezTo>
                  <a:cubicBezTo>
                    <a:pt x="232" y="4"/>
                    <a:pt x="244" y="17"/>
                    <a:pt x="244" y="32"/>
                  </a:cubicBezTo>
                  <a:cubicBezTo>
                    <a:pt x="244" y="48"/>
                    <a:pt x="232" y="60"/>
                    <a:pt x="216" y="60"/>
                  </a:cubicBezTo>
                  <a:cubicBezTo>
                    <a:pt x="201" y="60"/>
                    <a:pt x="188" y="48"/>
                    <a:pt x="188" y="32"/>
                  </a:cubicBezTo>
                  <a:close/>
                  <a:moveTo>
                    <a:pt x="32" y="384"/>
                  </a:moveTo>
                  <a:cubicBezTo>
                    <a:pt x="17" y="384"/>
                    <a:pt x="4" y="372"/>
                    <a:pt x="4" y="356"/>
                  </a:cubicBezTo>
                  <a:cubicBezTo>
                    <a:pt x="4" y="341"/>
                    <a:pt x="17" y="328"/>
                    <a:pt x="32" y="328"/>
                  </a:cubicBezTo>
                  <a:cubicBezTo>
                    <a:pt x="48" y="328"/>
                    <a:pt x="60" y="341"/>
                    <a:pt x="60" y="356"/>
                  </a:cubicBezTo>
                  <a:cubicBezTo>
                    <a:pt x="60" y="372"/>
                    <a:pt x="48" y="384"/>
                    <a:pt x="32" y="384"/>
                  </a:cubicBezTo>
                  <a:close/>
                  <a:moveTo>
                    <a:pt x="212" y="438"/>
                  </a:moveTo>
                  <a:cubicBezTo>
                    <a:pt x="212" y="461"/>
                    <a:pt x="193" y="480"/>
                    <a:pt x="170" y="480"/>
                  </a:cubicBezTo>
                  <a:cubicBezTo>
                    <a:pt x="147" y="480"/>
                    <a:pt x="128" y="461"/>
                    <a:pt x="128" y="438"/>
                  </a:cubicBezTo>
                  <a:cubicBezTo>
                    <a:pt x="128" y="415"/>
                    <a:pt x="147" y="396"/>
                    <a:pt x="170" y="396"/>
                  </a:cubicBezTo>
                  <a:cubicBezTo>
                    <a:pt x="193" y="396"/>
                    <a:pt x="212" y="415"/>
                    <a:pt x="212" y="438"/>
                  </a:cubicBezTo>
                  <a:close/>
                  <a:moveTo>
                    <a:pt x="170" y="288"/>
                  </a:moveTo>
                  <a:cubicBezTo>
                    <a:pt x="147" y="288"/>
                    <a:pt x="128" y="269"/>
                    <a:pt x="128" y="246"/>
                  </a:cubicBezTo>
                  <a:cubicBezTo>
                    <a:pt x="128" y="223"/>
                    <a:pt x="147" y="204"/>
                    <a:pt x="170" y="204"/>
                  </a:cubicBezTo>
                  <a:cubicBezTo>
                    <a:pt x="193" y="204"/>
                    <a:pt x="212" y="223"/>
                    <a:pt x="212" y="246"/>
                  </a:cubicBezTo>
                  <a:cubicBezTo>
                    <a:pt x="212" y="269"/>
                    <a:pt x="193" y="288"/>
                    <a:pt x="170" y="288"/>
                  </a:cubicBezTo>
                  <a:close/>
                  <a:moveTo>
                    <a:pt x="286" y="168"/>
                  </a:moveTo>
                  <a:cubicBezTo>
                    <a:pt x="265" y="168"/>
                    <a:pt x="248" y="150"/>
                    <a:pt x="248" y="128"/>
                  </a:cubicBezTo>
                  <a:cubicBezTo>
                    <a:pt x="248" y="106"/>
                    <a:pt x="265" y="88"/>
                    <a:pt x="286" y="88"/>
                  </a:cubicBezTo>
                  <a:cubicBezTo>
                    <a:pt x="307" y="88"/>
                    <a:pt x="324" y="106"/>
                    <a:pt x="324" y="128"/>
                  </a:cubicBezTo>
                  <a:cubicBezTo>
                    <a:pt x="324" y="150"/>
                    <a:pt x="307" y="168"/>
                    <a:pt x="286" y="168"/>
                  </a:cubicBezTo>
                  <a:close/>
                  <a:moveTo>
                    <a:pt x="448" y="156"/>
                  </a:moveTo>
                  <a:cubicBezTo>
                    <a:pt x="433" y="156"/>
                    <a:pt x="420" y="144"/>
                    <a:pt x="420" y="128"/>
                  </a:cubicBezTo>
                  <a:cubicBezTo>
                    <a:pt x="420" y="113"/>
                    <a:pt x="433" y="100"/>
                    <a:pt x="448" y="100"/>
                  </a:cubicBezTo>
                  <a:cubicBezTo>
                    <a:pt x="464" y="100"/>
                    <a:pt x="476" y="113"/>
                    <a:pt x="476" y="128"/>
                  </a:cubicBezTo>
                  <a:cubicBezTo>
                    <a:pt x="476" y="144"/>
                    <a:pt x="464" y="156"/>
                    <a:pt x="448" y="156"/>
                  </a:cubicBezTo>
                  <a:close/>
                </a:path>
              </a:pathLst>
            </a:custGeom>
            <a:solidFill>
              <a:srgbClr val="66B1D6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6" name="Freeform 18"/>
            <p:cNvSpPr>
              <a:spLocks noEditPoints="1"/>
            </p:cNvSpPr>
            <p:nvPr/>
          </p:nvSpPr>
          <p:spPr bwMode="auto">
            <a:xfrm>
              <a:off x="4679950" y="4922838"/>
              <a:ext cx="885825" cy="642938"/>
            </a:xfrm>
            <a:custGeom>
              <a:avLst/>
              <a:gdLst/>
              <a:ahLst/>
              <a:cxnLst>
                <a:cxn ang="0">
                  <a:pos x="312" y="65"/>
                </a:cxn>
                <a:cxn ang="0">
                  <a:pos x="264" y="46"/>
                </a:cxn>
                <a:cxn ang="0">
                  <a:pos x="184" y="46"/>
                </a:cxn>
                <a:cxn ang="0">
                  <a:pos x="128" y="87"/>
                </a:cxn>
                <a:cxn ang="0">
                  <a:pos x="59" y="76"/>
                </a:cxn>
                <a:cxn ang="0">
                  <a:pos x="32" y="16"/>
                </a:cxn>
                <a:cxn ang="0">
                  <a:pos x="0" y="16"/>
                </a:cxn>
                <a:cxn ang="0">
                  <a:pos x="21" y="32"/>
                </a:cxn>
                <a:cxn ang="0">
                  <a:pos x="53" y="82"/>
                </a:cxn>
                <a:cxn ang="0">
                  <a:pos x="86" y="162"/>
                </a:cxn>
                <a:cxn ang="0">
                  <a:pos x="60" y="234"/>
                </a:cxn>
                <a:cxn ang="0">
                  <a:pos x="136" y="236"/>
                </a:cxn>
                <a:cxn ang="0">
                  <a:pos x="214" y="254"/>
                </a:cxn>
                <a:cxn ang="0">
                  <a:pos x="214" y="202"/>
                </a:cxn>
                <a:cxn ang="0">
                  <a:pos x="136" y="228"/>
                </a:cxn>
                <a:cxn ang="0">
                  <a:pos x="97" y="198"/>
                </a:cxn>
                <a:cxn ang="0">
                  <a:pos x="136" y="114"/>
                </a:cxn>
                <a:cxn ang="0">
                  <a:pos x="188" y="62"/>
                </a:cxn>
                <a:cxn ang="0">
                  <a:pos x="262" y="61"/>
                </a:cxn>
                <a:cxn ang="0">
                  <a:pos x="308" y="80"/>
                </a:cxn>
                <a:cxn ang="0">
                  <a:pos x="372" y="80"/>
                </a:cxn>
                <a:cxn ang="0">
                  <a:pos x="4" y="16"/>
                </a:cxn>
                <a:cxn ang="0">
                  <a:pos x="28" y="16"/>
                </a:cxn>
                <a:cxn ang="0">
                  <a:pos x="4" y="16"/>
                </a:cxn>
                <a:cxn ang="0">
                  <a:pos x="236" y="228"/>
                </a:cxn>
                <a:cxn ang="0">
                  <a:pos x="192" y="228"/>
                </a:cxn>
                <a:cxn ang="0">
                  <a:pos x="132" y="234"/>
                </a:cxn>
                <a:cxn ang="0">
                  <a:pos x="64" y="234"/>
                </a:cxn>
                <a:cxn ang="0">
                  <a:pos x="132" y="234"/>
                </a:cxn>
                <a:cxn ang="0">
                  <a:pos x="44" y="114"/>
                </a:cxn>
                <a:cxn ang="0">
                  <a:pos x="132" y="114"/>
                </a:cxn>
                <a:cxn ang="0">
                  <a:pos x="224" y="82"/>
                </a:cxn>
                <a:cxn ang="0">
                  <a:pos x="224" y="10"/>
                </a:cxn>
                <a:cxn ang="0">
                  <a:pos x="224" y="82"/>
                </a:cxn>
                <a:cxn ang="0">
                  <a:pos x="312" y="80"/>
                </a:cxn>
                <a:cxn ang="0">
                  <a:pos x="368" y="80"/>
                </a:cxn>
              </a:cxnLst>
              <a:rect l="0" t="0" r="r" b="b"/>
              <a:pathLst>
                <a:path w="372" h="270">
                  <a:moveTo>
                    <a:pt x="340" y="46"/>
                  </a:moveTo>
                  <a:cubicBezTo>
                    <a:pt x="328" y="46"/>
                    <a:pt x="317" y="54"/>
                    <a:pt x="312" y="65"/>
                  </a:cubicBezTo>
                  <a:cubicBezTo>
                    <a:pt x="264" y="53"/>
                    <a:pt x="264" y="53"/>
                    <a:pt x="264" y="53"/>
                  </a:cubicBezTo>
                  <a:cubicBezTo>
                    <a:pt x="264" y="51"/>
                    <a:pt x="264" y="48"/>
                    <a:pt x="264" y="46"/>
                  </a:cubicBezTo>
                  <a:cubicBezTo>
                    <a:pt x="264" y="24"/>
                    <a:pt x="246" y="6"/>
                    <a:pt x="224" y="6"/>
                  </a:cubicBezTo>
                  <a:cubicBezTo>
                    <a:pt x="202" y="6"/>
                    <a:pt x="184" y="24"/>
                    <a:pt x="184" y="46"/>
                  </a:cubicBezTo>
                  <a:cubicBezTo>
                    <a:pt x="184" y="49"/>
                    <a:pt x="185" y="51"/>
                    <a:pt x="185" y="54"/>
                  </a:cubicBezTo>
                  <a:cubicBezTo>
                    <a:pt x="128" y="87"/>
                    <a:pt x="128" y="87"/>
                    <a:pt x="128" y="87"/>
                  </a:cubicBezTo>
                  <a:cubicBezTo>
                    <a:pt x="120" y="75"/>
                    <a:pt x="105" y="66"/>
                    <a:pt x="88" y="66"/>
                  </a:cubicBezTo>
                  <a:cubicBezTo>
                    <a:pt x="77" y="66"/>
                    <a:pt x="67" y="70"/>
                    <a:pt x="59" y="76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30" y="25"/>
                    <a:pt x="32" y="21"/>
                    <a:pt x="32" y="16"/>
                  </a:cubicBezTo>
                  <a:cubicBezTo>
                    <a:pt x="32" y="7"/>
                    <a:pt x="25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25"/>
                    <a:pt x="7" y="33"/>
                    <a:pt x="16" y="33"/>
                  </a:cubicBezTo>
                  <a:cubicBezTo>
                    <a:pt x="18" y="33"/>
                    <a:pt x="19" y="32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53" y="82"/>
                    <a:pt x="53" y="82"/>
                    <a:pt x="53" y="82"/>
                  </a:cubicBezTo>
                  <a:cubicBezTo>
                    <a:pt x="45" y="90"/>
                    <a:pt x="40" y="102"/>
                    <a:pt x="40" y="114"/>
                  </a:cubicBezTo>
                  <a:cubicBezTo>
                    <a:pt x="40" y="140"/>
                    <a:pt x="61" y="161"/>
                    <a:pt x="86" y="162"/>
                  </a:cubicBezTo>
                  <a:cubicBezTo>
                    <a:pt x="89" y="199"/>
                    <a:pt x="89" y="199"/>
                    <a:pt x="89" y="199"/>
                  </a:cubicBezTo>
                  <a:cubicBezTo>
                    <a:pt x="73" y="203"/>
                    <a:pt x="60" y="217"/>
                    <a:pt x="60" y="234"/>
                  </a:cubicBezTo>
                  <a:cubicBezTo>
                    <a:pt x="60" y="254"/>
                    <a:pt x="77" y="270"/>
                    <a:pt x="98" y="270"/>
                  </a:cubicBezTo>
                  <a:cubicBezTo>
                    <a:pt x="119" y="270"/>
                    <a:pt x="135" y="255"/>
                    <a:pt x="136" y="236"/>
                  </a:cubicBezTo>
                  <a:cubicBezTo>
                    <a:pt x="189" y="234"/>
                    <a:pt x="189" y="234"/>
                    <a:pt x="189" y="234"/>
                  </a:cubicBezTo>
                  <a:cubicBezTo>
                    <a:pt x="192" y="246"/>
                    <a:pt x="202" y="254"/>
                    <a:pt x="214" y="254"/>
                  </a:cubicBezTo>
                  <a:cubicBezTo>
                    <a:pt x="229" y="254"/>
                    <a:pt x="240" y="242"/>
                    <a:pt x="240" y="228"/>
                  </a:cubicBezTo>
                  <a:cubicBezTo>
                    <a:pt x="240" y="214"/>
                    <a:pt x="229" y="202"/>
                    <a:pt x="214" y="202"/>
                  </a:cubicBezTo>
                  <a:cubicBezTo>
                    <a:pt x="201" y="202"/>
                    <a:pt x="189" y="213"/>
                    <a:pt x="189" y="226"/>
                  </a:cubicBezTo>
                  <a:cubicBezTo>
                    <a:pt x="136" y="228"/>
                    <a:pt x="136" y="228"/>
                    <a:pt x="136" y="228"/>
                  </a:cubicBezTo>
                  <a:cubicBezTo>
                    <a:pt x="133" y="211"/>
                    <a:pt x="117" y="198"/>
                    <a:pt x="98" y="198"/>
                  </a:cubicBezTo>
                  <a:cubicBezTo>
                    <a:pt x="98" y="198"/>
                    <a:pt x="98" y="198"/>
                    <a:pt x="97" y="198"/>
                  </a:cubicBezTo>
                  <a:cubicBezTo>
                    <a:pt x="94" y="162"/>
                    <a:pt x="94" y="162"/>
                    <a:pt x="94" y="162"/>
                  </a:cubicBezTo>
                  <a:cubicBezTo>
                    <a:pt x="118" y="159"/>
                    <a:pt x="136" y="139"/>
                    <a:pt x="136" y="114"/>
                  </a:cubicBezTo>
                  <a:cubicBezTo>
                    <a:pt x="136" y="107"/>
                    <a:pt x="135" y="100"/>
                    <a:pt x="132" y="94"/>
                  </a:cubicBezTo>
                  <a:cubicBezTo>
                    <a:pt x="188" y="62"/>
                    <a:pt x="188" y="62"/>
                    <a:pt x="188" y="62"/>
                  </a:cubicBezTo>
                  <a:cubicBezTo>
                    <a:pt x="194" y="76"/>
                    <a:pt x="208" y="86"/>
                    <a:pt x="224" y="86"/>
                  </a:cubicBezTo>
                  <a:cubicBezTo>
                    <a:pt x="241" y="86"/>
                    <a:pt x="256" y="75"/>
                    <a:pt x="262" y="61"/>
                  </a:cubicBezTo>
                  <a:cubicBezTo>
                    <a:pt x="309" y="73"/>
                    <a:pt x="309" y="73"/>
                    <a:pt x="309" y="73"/>
                  </a:cubicBezTo>
                  <a:cubicBezTo>
                    <a:pt x="309" y="75"/>
                    <a:pt x="308" y="78"/>
                    <a:pt x="308" y="80"/>
                  </a:cubicBezTo>
                  <a:cubicBezTo>
                    <a:pt x="308" y="99"/>
                    <a:pt x="323" y="114"/>
                    <a:pt x="340" y="114"/>
                  </a:cubicBezTo>
                  <a:cubicBezTo>
                    <a:pt x="358" y="114"/>
                    <a:pt x="372" y="99"/>
                    <a:pt x="372" y="80"/>
                  </a:cubicBezTo>
                  <a:cubicBezTo>
                    <a:pt x="372" y="61"/>
                    <a:pt x="358" y="46"/>
                    <a:pt x="340" y="46"/>
                  </a:cubicBezTo>
                  <a:close/>
                  <a:moveTo>
                    <a:pt x="4" y="16"/>
                  </a:moveTo>
                  <a:cubicBezTo>
                    <a:pt x="4" y="10"/>
                    <a:pt x="9" y="4"/>
                    <a:pt x="16" y="4"/>
                  </a:cubicBezTo>
                  <a:cubicBezTo>
                    <a:pt x="23" y="4"/>
                    <a:pt x="28" y="10"/>
                    <a:pt x="28" y="16"/>
                  </a:cubicBezTo>
                  <a:cubicBezTo>
                    <a:pt x="28" y="23"/>
                    <a:pt x="23" y="29"/>
                    <a:pt x="16" y="29"/>
                  </a:cubicBezTo>
                  <a:cubicBezTo>
                    <a:pt x="9" y="29"/>
                    <a:pt x="4" y="23"/>
                    <a:pt x="4" y="16"/>
                  </a:cubicBezTo>
                  <a:close/>
                  <a:moveTo>
                    <a:pt x="214" y="206"/>
                  </a:moveTo>
                  <a:cubicBezTo>
                    <a:pt x="227" y="206"/>
                    <a:pt x="236" y="216"/>
                    <a:pt x="236" y="228"/>
                  </a:cubicBezTo>
                  <a:cubicBezTo>
                    <a:pt x="236" y="240"/>
                    <a:pt x="227" y="250"/>
                    <a:pt x="214" y="250"/>
                  </a:cubicBezTo>
                  <a:cubicBezTo>
                    <a:pt x="202" y="250"/>
                    <a:pt x="192" y="240"/>
                    <a:pt x="192" y="228"/>
                  </a:cubicBezTo>
                  <a:cubicBezTo>
                    <a:pt x="192" y="216"/>
                    <a:pt x="202" y="206"/>
                    <a:pt x="214" y="206"/>
                  </a:cubicBezTo>
                  <a:close/>
                  <a:moveTo>
                    <a:pt x="132" y="234"/>
                  </a:moveTo>
                  <a:cubicBezTo>
                    <a:pt x="132" y="252"/>
                    <a:pt x="117" y="266"/>
                    <a:pt x="98" y="266"/>
                  </a:cubicBezTo>
                  <a:cubicBezTo>
                    <a:pt x="80" y="266"/>
                    <a:pt x="64" y="252"/>
                    <a:pt x="64" y="234"/>
                  </a:cubicBezTo>
                  <a:cubicBezTo>
                    <a:pt x="64" y="216"/>
                    <a:pt x="80" y="202"/>
                    <a:pt x="98" y="202"/>
                  </a:cubicBezTo>
                  <a:cubicBezTo>
                    <a:pt x="117" y="202"/>
                    <a:pt x="132" y="216"/>
                    <a:pt x="132" y="234"/>
                  </a:cubicBezTo>
                  <a:close/>
                  <a:moveTo>
                    <a:pt x="88" y="158"/>
                  </a:moveTo>
                  <a:cubicBezTo>
                    <a:pt x="64" y="158"/>
                    <a:pt x="44" y="138"/>
                    <a:pt x="44" y="114"/>
                  </a:cubicBezTo>
                  <a:cubicBezTo>
                    <a:pt x="44" y="90"/>
                    <a:pt x="64" y="70"/>
                    <a:pt x="88" y="70"/>
                  </a:cubicBezTo>
                  <a:cubicBezTo>
                    <a:pt x="113" y="70"/>
                    <a:pt x="132" y="90"/>
                    <a:pt x="132" y="114"/>
                  </a:cubicBezTo>
                  <a:cubicBezTo>
                    <a:pt x="132" y="138"/>
                    <a:pt x="113" y="158"/>
                    <a:pt x="88" y="158"/>
                  </a:cubicBezTo>
                  <a:close/>
                  <a:moveTo>
                    <a:pt x="224" y="82"/>
                  </a:moveTo>
                  <a:cubicBezTo>
                    <a:pt x="205" y="82"/>
                    <a:pt x="188" y="66"/>
                    <a:pt x="188" y="46"/>
                  </a:cubicBezTo>
                  <a:cubicBezTo>
                    <a:pt x="188" y="26"/>
                    <a:pt x="205" y="10"/>
                    <a:pt x="224" y="10"/>
                  </a:cubicBezTo>
                  <a:cubicBezTo>
                    <a:pt x="244" y="10"/>
                    <a:pt x="260" y="26"/>
                    <a:pt x="260" y="46"/>
                  </a:cubicBezTo>
                  <a:cubicBezTo>
                    <a:pt x="260" y="66"/>
                    <a:pt x="244" y="82"/>
                    <a:pt x="224" y="82"/>
                  </a:cubicBezTo>
                  <a:close/>
                  <a:moveTo>
                    <a:pt x="340" y="110"/>
                  </a:moveTo>
                  <a:cubicBezTo>
                    <a:pt x="325" y="110"/>
                    <a:pt x="312" y="97"/>
                    <a:pt x="312" y="80"/>
                  </a:cubicBezTo>
                  <a:cubicBezTo>
                    <a:pt x="312" y="64"/>
                    <a:pt x="325" y="50"/>
                    <a:pt x="340" y="50"/>
                  </a:cubicBezTo>
                  <a:cubicBezTo>
                    <a:pt x="356" y="50"/>
                    <a:pt x="368" y="64"/>
                    <a:pt x="368" y="80"/>
                  </a:cubicBezTo>
                  <a:cubicBezTo>
                    <a:pt x="368" y="97"/>
                    <a:pt x="356" y="110"/>
                    <a:pt x="340" y="110"/>
                  </a:cubicBezTo>
                  <a:close/>
                </a:path>
              </a:pathLst>
            </a:custGeom>
            <a:solidFill>
              <a:srgbClr val="66B1D6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7" name="Freeform 13"/>
            <p:cNvSpPr>
              <a:spLocks noEditPoints="1"/>
            </p:cNvSpPr>
            <p:nvPr/>
          </p:nvSpPr>
          <p:spPr bwMode="auto">
            <a:xfrm>
              <a:off x="1990725" y="3516313"/>
              <a:ext cx="581025" cy="800100"/>
            </a:xfrm>
            <a:custGeom>
              <a:avLst/>
              <a:gdLst/>
              <a:ahLst/>
              <a:cxnLst>
                <a:cxn ang="0">
                  <a:pos x="216" y="0"/>
                </a:cxn>
                <a:cxn ang="0">
                  <a:pos x="188" y="28"/>
                </a:cxn>
                <a:cxn ang="0">
                  <a:pos x="196" y="48"/>
                </a:cxn>
                <a:cxn ang="0">
                  <a:pos x="158" y="97"/>
                </a:cxn>
                <a:cxn ang="0">
                  <a:pos x="150" y="96"/>
                </a:cxn>
                <a:cxn ang="0">
                  <a:pos x="120" y="124"/>
                </a:cxn>
                <a:cxn ang="0">
                  <a:pos x="68" y="125"/>
                </a:cxn>
                <a:cxn ang="0">
                  <a:pos x="34" y="92"/>
                </a:cxn>
                <a:cxn ang="0">
                  <a:pos x="0" y="128"/>
                </a:cxn>
                <a:cxn ang="0">
                  <a:pos x="34" y="164"/>
                </a:cxn>
                <a:cxn ang="0">
                  <a:pos x="68" y="129"/>
                </a:cxn>
                <a:cxn ang="0">
                  <a:pos x="120" y="128"/>
                </a:cxn>
                <a:cxn ang="0">
                  <a:pos x="150" y="152"/>
                </a:cxn>
                <a:cxn ang="0">
                  <a:pos x="158" y="151"/>
                </a:cxn>
                <a:cxn ang="0">
                  <a:pos x="178" y="210"/>
                </a:cxn>
                <a:cxn ang="0">
                  <a:pos x="164" y="232"/>
                </a:cxn>
                <a:cxn ang="0">
                  <a:pos x="176" y="253"/>
                </a:cxn>
                <a:cxn ang="0">
                  <a:pos x="159" y="291"/>
                </a:cxn>
                <a:cxn ang="0">
                  <a:pos x="148" y="288"/>
                </a:cxn>
                <a:cxn ang="0">
                  <a:pos x="124" y="312"/>
                </a:cxn>
                <a:cxn ang="0">
                  <a:pos x="148" y="336"/>
                </a:cxn>
                <a:cxn ang="0">
                  <a:pos x="172" y="312"/>
                </a:cxn>
                <a:cxn ang="0">
                  <a:pos x="162" y="293"/>
                </a:cxn>
                <a:cxn ang="0">
                  <a:pos x="180" y="255"/>
                </a:cxn>
                <a:cxn ang="0">
                  <a:pos x="188" y="256"/>
                </a:cxn>
                <a:cxn ang="0">
                  <a:pos x="212" y="232"/>
                </a:cxn>
                <a:cxn ang="0">
                  <a:pos x="188" y="208"/>
                </a:cxn>
                <a:cxn ang="0">
                  <a:pos x="182" y="209"/>
                </a:cxn>
                <a:cxn ang="0">
                  <a:pos x="162" y="150"/>
                </a:cxn>
                <a:cxn ang="0">
                  <a:pos x="180" y="124"/>
                </a:cxn>
                <a:cxn ang="0">
                  <a:pos x="162" y="98"/>
                </a:cxn>
                <a:cxn ang="0">
                  <a:pos x="199" y="50"/>
                </a:cxn>
                <a:cxn ang="0">
                  <a:pos x="216" y="56"/>
                </a:cxn>
                <a:cxn ang="0">
                  <a:pos x="244" y="28"/>
                </a:cxn>
                <a:cxn ang="0">
                  <a:pos x="216" y="0"/>
                </a:cxn>
                <a:cxn ang="0">
                  <a:pos x="168" y="312"/>
                </a:cxn>
                <a:cxn ang="0">
                  <a:pos x="148" y="332"/>
                </a:cxn>
                <a:cxn ang="0">
                  <a:pos x="128" y="312"/>
                </a:cxn>
                <a:cxn ang="0">
                  <a:pos x="148" y="292"/>
                </a:cxn>
                <a:cxn ang="0">
                  <a:pos x="168" y="312"/>
                </a:cxn>
                <a:cxn ang="0">
                  <a:pos x="208" y="232"/>
                </a:cxn>
                <a:cxn ang="0">
                  <a:pos x="188" y="252"/>
                </a:cxn>
                <a:cxn ang="0">
                  <a:pos x="168" y="232"/>
                </a:cxn>
                <a:cxn ang="0">
                  <a:pos x="188" y="212"/>
                </a:cxn>
                <a:cxn ang="0">
                  <a:pos x="208" y="232"/>
                </a:cxn>
                <a:cxn ang="0">
                  <a:pos x="34" y="160"/>
                </a:cxn>
                <a:cxn ang="0">
                  <a:pos x="4" y="128"/>
                </a:cxn>
                <a:cxn ang="0">
                  <a:pos x="34" y="96"/>
                </a:cxn>
                <a:cxn ang="0">
                  <a:pos x="64" y="128"/>
                </a:cxn>
                <a:cxn ang="0">
                  <a:pos x="34" y="160"/>
                </a:cxn>
                <a:cxn ang="0">
                  <a:pos x="176" y="124"/>
                </a:cxn>
                <a:cxn ang="0">
                  <a:pos x="150" y="148"/>
                </a:cxn>
                <a:cxn ang="0">
                  <a:pos x="124" y="124"/>
                </a:cxn>
                <a:cxn ang="0">
                  <a:pos x="150" y="100"/>
                </a:cxn>
                <a:cxn ang="0">
                  <a:pos x="176" y="124"/>
                </a:cxn>
                <a:cxn ang="0">
                  <a:pos x="216" y="52"/>
                </a:cxn>
                <a:cxn ang="0">
                  <a:pos x="192" y="28"/>
                </a:cxn>
                <a:cxn ang="0">
                  <a:pos x="216" y="4"/>
                </a:cxn>
                <a:cxn ang="0">
                  <a:pos x="240" y="28"/>
                </a:cxn>
                <a:cxn ang="0">
                  <a:pos x="216" y="52"/>
                </a:cxn>
              </a:cxnLst>
              <a:rect l="0" t="0" r="r" b="b"/>
              <a:pathLst>
                <a:path w="244" h="336">
                  <a:moveTo>
                    <a:pt x="216" y="0"/>
                  </a:moveTo>
                  <a:cubicBezTo>
                    <a:pt x="201" y="0"/>
                    <a:pt x="188" y="12"/>
                    <a:pt x="188" y="28"/>
                  </a:cubicBezTo>
                  <a:cubicBezTo>
                    <a:pt x="188" y="36"/>
                    <a:pt x="191" y="43"/>
                    <a:pt x="196" y="48"/>
                  </a:cubicBezTo>
                  <a:cubicBezTo>
                    <a:pt x="158" y="97"/>
                    <a:pt x="158" y="97"/>
                    <a:pt x="158" y="97"/>
                  </a:cubicBezTo>
                  <a:cubicBezTo>
                    <a:pt x="156" y="96"/>
                    <a:pt x="153" y="96"/>
                    <a:pt x="150" y="96"/>
                  </a:cubicBezTo>
                  <a:cubicBezTo>
                    <a:pt x="134" y="96"/>
                    <a:pt x="120" y="108"/>
                    <a:pt x="120" y="124"/>
                  </a:cubicBezTo>
                  <a:cubicBezTo>
                    <a:pt x="68" y="125"/>
                    <a:pt x="68" y="125"/>
                    <a:pt x="68" y="125"/>
                  </a:cubicBezTo>
                  <a:cubicBezTo>
                    <a:pt x="67" y="107"/>
                    <a:pt x="52" y="92"/>
                    <a:pt x="34" y="92"/>
                  </a:cubicBezTo>
                  <a:cubicBezTo>
                    <a:pt x="15" y="92"/>
                    <a:pt x="0" y="108"/>
                    <a:pt x="0" y="128"/>
                  </a:cubicBezTo>
                  <a:cubicBezTo>
                    <a:pt x="0" y="148"/>
                    <a:pt x="15" y="164"/>
                    <a:pt x="34" y="164"/>
                  </a:cubicBezTo>
                  <a:cubicBezTo>
                    <a:pt x="53" y="164"/>
                    <a:pt x="68" y="148"/>
                    <a:pt x="68" y="129"/>
                  </a:cubicBezTo>
                  <a:cubicBezTo>
                    <a:pt x="120" y="128"/>
                    <a:pt x="120" y="128"/>
                    <a:pt x="120" y="128"/>
                  </a:cubicBezTo>
                  <a:cubicBezTo>
                    <a:pt x="122" y="141"/>
                    <a:pt x="135" y="152"/>
                    <a:pt x="150" y="152"/>
                  </a:cubicBezTo>
                  <a:cubicBezTo>
                    <a:pt x="153" y="152"/>
                    <a:pt x="156" y="152"/>
                    <a:pt x="158" y="151"/>
                  </a:cubicBezTo>
                  <a:cubicBezTo>
                    <a:pt x="178" y="210"/>
                    <a:pt x="178" y="210"/>
                    <a:pt x="178" y="210"/>
                  </a:cubicBezTo>
                  <a:cubicBezTo>
                    <a:pt x="170" y="214"/>
                    <a:pt x="164" y="222"/>
                    <a:pt x="164" y="232"/>
                  </a:cubicBezTo>
                  <a:cubicBezTo>
                    <a:pt x="164" y="241"/>
                    <a:pt x="169" y="249"/>
                    <a:pt x="176" y="253"/>
                  </a:cubicBezTo>
                  <a:cubicBezTo>
                    <a:pt x="159" y="291"/>
                    <a:pt x="159" y="291"/>
                    <a:pt x="159" y="291"/>
                  </a:cubicBezTo>
                  <a:cubicBezTo>
                    <a:pt x="156" y="289"/>
                    <a:pt x="152" y="288"/>
                    <a:pt x="148" y="288"/>
                  </a:cubicBezTo>
                  <a:cubicBezTo>
                    <a:pt x="135" y="288"/>
                    <a:pt x="124" y="299"/>
                    <a:pt x="124" y="312"/>
                  </a:cubicBezTo>
                  <a:cubicBezTo>
                    <a:pt x="124" y="325"/>
                    <a:pt x="135" y="336"/>
                    <a:pt x="148" y="336"/>
                  </a:cubicBezTo>
                  <a:cubicBezTo>
                    <a:pt x="161" y="336"/>
                    <a:pt x="172" y="325"/>
                    <a:pt x="172" y="312"/>
                  </a:cubicBezTo>
                  <a:cubicBezTo>
                    <a:pt x="172" y="304"/>
                    <a:pt x="168" y="297"/>
                    <a:pt x="162" y="293"/>
                  </a:cubicBezTo>
                  <a:cubicBezTo>
                    <a:pt x="180" y="255"/>
                    <a:pt x="180" y="255"/>
                    <a:pt x="180" y="255"/>
                  </a:cubicBezTo>
                  <a:cubicBezTo>
                    <a:pt x="183" y="255"/>
                    <a:pt x="185" y="256"/>
                    <a:pt x="188" y="256"/>
                  </a:cubicBezTo>
                  <a:cubicBezTo>
                    <a:pt x="201" y="256"/>
                    <a:pt x="212" y="245"/>
                    <a:pt x="212" y="232"/>
                  </a:cubicBezTo>
                  <a:cubicBezTo>
                    <a:pt x="212" y="219"/>
                    <a:pt x="201" y="208"/>
                    <a:pt x="188" y="208"/>
                  </a:cubicBezTo>
                  <a:cubicBezTo>
                    <a:pt x="186" y="208"/>
                    <a:pt x="184" y="208"/>
                    <a:pt x="182" y="209"/>
                  </a:cubicBezTo>
                  <a:cubicBezTo>
                    <a:pt x="162" y="150"/>
                    <a:pt x="162" y="150"/>
                    <a:pt x="162" y="150"/>
                  </a:cubicBezTo>
                  <a:cubicBezTo>
                    <a:pt x="173" y="145"/>
                    <a:pt x="180" y="136"/>
                    <a:pt x="180" y="124"/>
                  </a:cubicBezTo>
                  <a:cubicBezTo>
                    <a:pt x="180" y="112"/>
                    <a:pt x="173" y="103"/>
                    <a:pt x="162" y="98"/>
                  </a:cubicBezTo>
                  <a:cubicBezTo>
                    <a:pt x="199" y="50"/>
                    <a:pt x="199" y="50"/>
                    <a:pt x="199" y="50"/>
                  </a:cubicBezTo>
                  <a:cubicBezTo>
                    <a:pt x="204" y="54"/>
                    <a:pt x="210" y="56"/>
                    <a:pt x="216" y="56"/>
                  </a:cubicBezTo>
                  <a:cubicBezTo>
                    <a:pt x="232" y="56"/>
                    <a:pt x="244" y="43"/>
                    <a:pt x="244" y="28"/>
                  </a:cubicBezTo>
                  <a:cubicBezTo>
                    <a:pt x="244" y="12"/>
                    <a:pt x="232" y="0"/>
                    <a:pt x="216" y="0"/>
                  </a:cubicBezTo>
                  <a:close/>
                  <a:moveTo>
                    <a:pt x="168" y="312"/>
                  </a:moveTo>
                  <a:cubicBezTo>
                    <a:pt x="168" y="323"/>
                    <a:pt x="159" y="332"/>
                    <a:pt x="148" y="332"/>
                  </a:cubicBezTo>
                  <a:cubicBezTo>
                    <a:pt x="137" y="332"/>
                    <a:pt x="128" y="323"/>
                    <a:pt x="128" y="312"/>
                  </a:cubicBezTo>
                  <a:cubicBezTo>
                    <a:pt x="128" y="301"/>
                    <a:pt x="137" y="292"/>
                    <a:pt x="148" y="292"/>
                  </a:cubicBezTo>
                  <a:cubicBezTo>
                    <a:pt x="159" y="292"/>
                    <a:pt x="168" y="301"/>
                    <a:pt x="168" y="312"/>
                  </a:cubicBezTo>
                  <a:close/>
                  <a:moveTo>
                    <a:pt x="208" y="232"/>
                  </a:moveTo>
                  <a:cubicBezTo>
                    <a:pt x="208" y="243"/>
                    <a:pt x="199" y="252"/>
                    <a:pt x="188" y="252"/>
                  </a:cubicBezTo>
                  <a:cubicBezTo>
                    <a:pt x="177" y="252"/>
                    <a:pt x="168" y="243"/>
                    <a:pt x="168" y="232"/>
                  </a:cubicBezTo>
                  <a:cubicBezTo>
                    <a:pt x="168" y="221"/>
                    <a:pt x="177" y="212"/>
                    <a:pt x="188" y="212"/>
                  </a:cubicBezTo>
                  <a:cubicBezTo>
                    <a:pt x="199" y="212"/>
                    <a:pt x="208" y="221"/>
                    <a:pt x="208" y="232"/>
                  </a:cubicBezTo>
                  <a:close/>
                  <a:moveTo>
                    <a:pt x="34" y="160"/>
                  </a:moveTo>
                  <a:cubicBezTo>
                    <a:pt x="18" y="160"/>
                    <a:pt x="4" y="146"/>
                    <a:pt x="4" y="128"/>
                  </a:cubicBezTo>
                  <a:cubicBezTo>
                    <a:pt x="4" y="110"/>
                    <a:pt x="18" y="96"/>
                    <a:pt x="34" y="96"/>
                  </a:cubicBezTo>
                  <a:cubicBezTo>
                    <a:pt x="51" y="96"/>
                    <a:pt x="64" y="110"/>
                    <a:pt x="64" y="128"/>
                  </a:cubicBezTo>
                  <a:cubicBezTo>
                    <a:pt x="64" y="146"/>
                    <a:pt x="51" y="160"/>
                    <a:pt x="34" y="160"/>
                  </a:cubicBezTo>
                  <a:close/>
                  <a:moveTo>
                    <a:pt x="176" y="124"/>
                  </a:moveTo>
                  <a:cubicBezTo>
                    <a:pt x="176" y="137"/>
                    <a:pt x="164" y="148"/>
                    <a:pt x="150" y="148"/>
                  </a:cubicBezTo>
                  <a:cubicBezTo>
                    <a:pt x="136" y="148"/>
                    <a:pt x="124" y="137"/>
                    <a:pt x="124" y="124"/>
                  </a:cubicBezTo>
                  <a:cubicBezTo>
                    <a:pt x="124" y="111"/>
                    <a:pt x="136" y="100"/>
                    <a:pt x="150" y="100"/>
                  </a:cubicBezTo>
                  <a:cubicBezTo>
                    <a:pt x="164" y="100"/>
                    <a:pt x="176" y="111"/>
                    <a:pt x="176" y="124"/>
                  </a:cubicBezTo>
                  <a:close/>
                  <a:moveTo>
                    <a:pt x="216" y="52"/>
                  </a:moveTo>
                  <a:cubicBezTo>
                    <a:pt x="203" y="52"/>
                    <a:pt x="192" y="41"/>
                    <a:pt x="192" y="28"/>
                  </a:cubicBezTo>
                  <a:cubicBezTo>
                    <a:pt x="192" y="15"/>
                    <a:pt x="203" y="4"/>
                    <a:pt x="216" y="4"/>
                  </a:cubicBezTo>
                  <a:cubicBezTo>
                    <a:pt x="229" y="4"/>
                    <a:pt x="240" y="15"/>
                    <a:pt x="240" y="28"/>
                  </a:cubicBezTo>
                  <a:cubicBezTo>
                    <a:pt x="240" y="41"/>
                    <a:pt x="229" y="52"/>
                    <a:pt x="216" y="52"/>
                  </a:cubicBezTo>
                  <a:close/>
                </a:path>
              </a:pathLst>
            </a:custGeom>
            <a:solidFill>
              <a:srgbClr val="B2D8EA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8" name="Freeform 15"/>
            <p:cNvSpPr>
              <a:spLocks noEditPoints="1"/>
            </p:cNvSpPr>
            <p:nvPr/>
          </p:nvSpPr>
          <p:spPr bwMode="auto">
            <a:xfrm>
              <a:off x="2486025" y="4411663"/>
              <a:ext cx="696913" cy="744538"/>
            </a:xfrm>
            <a:custGeom>
              <a:avLst/>
              <a:gdLst/>
              <a:ahLst/>
              <a:cxnLst>
                <a:cxn ang="0">
                  <a:pos x="256" y="233"/>
                </a:cxn>
                <a:cxn ang="0">
                  <a:pos x="284" y="154"/>
                </a:cxn>
                <a:cxn ang="0">
                  <a:pos x="216" y="128"/>
                </a:cxn>
                <a:cxn ang="0">
                  <a:pos x="192" y="94"/>
                </a:cxn>
                <a:cxn ang="0">
                  <a:pos x="161" y="64"/>
                </a:cxn>
                <a:cxn ang="0">
                  <a:pos x="160" y="14"/>
                </a:cxn>
                <a:cxn ang="0">
                  <a:pos x="132" y="14"/>
                </a:cxn>
                <a:cxn ang="0">
                  <a:pos x="149" y="28"/>
                </a:cxn>
                <a:cxn ang="0">
                  <a:pos x="132" y="91"/>
                </a:cxn>
                <a:cxn ang="0">
                  <a:pos x="36" y="78"/>
                </a:cxn>
                <a:cxn ang="0">
                  <a:pos x="0" y="78"/>
                </a:cxn>
                <a:cxn ang="0">
                  <a:pos x="35" y="84"/>
                </a:cxn>
                <a:cxn ang="0">
                  <a:pos x="162" y="124"/>
                </a:cxn>
                <a:cxn ang="0">
                  <a:pos x="213" y="131"/>
                </a:cxn>
                <a:cxn ang="0">
                  <a:pos x="244" y="192"/>
                </a:cxn>
                <a:cxn ang="0">
                  <a:pos x="252" y="235"/>
                </a:cxn>
                <a:cxn ang="0">
                  <a:pos x="236" y="265"/>
                </a:cxn>
                <a:cxn ang="0">
                  <a:pos x="152" y="240"/>
                </a:cxn>
                <a:cxn ang="0">
                  <a:pos x="152" y="312"/>
                </a:cxn>
                <a:cxn ang="0">
                  <a:pos x="188" y="274"/>
                </a:cxn>
                <a:cxn ang="0">
                  <a:pos x="264" y="292"/>
                </a:cxn>
                <a:cxn ang="0">
                  <a:pos x="264" y="232"/>
                </a:cxn>
                <a:cxn ang="0">
                  <a:pos x="146" y="4"/>
                </a:cxn>
                <a:cxn ang="0">
                  <a:pos x="146" y="24"/>
                </a:cxn>
                <a:cxn ang="0">
                  <a:pos x="18" y="92"/>
                </a:cxn>
                <a:cxn ang="0">
                  <a:pos x="18" y="64"/>
                </a:cxn>
                <a:cxn ang="0">
                  <a:pos x="18" y="92"/>
                </a:cxn>
                <a:cxn ang="0">
                  <a:pos x="136" y="94"/>
                </a:cxn>
                <a:cxn ang="0">
                  <a:pos x="188" y="94"/>
                </a:cxn>
                <a:cxn ang="0">
                  <a:pos x="208" y="154"/>
                </a:cxn>
                <a:cxn ang="0">
                  <a:pos x="280" y="154"/>
                </a:cxn>
                <a:cxn ang="0">
                  <a:pos x="208" y="154"/>
                </a:cxn>
                <a:cxn ang="0">
                  <a:pos x="120" y="276"/>
                </a:cxn>
                <a:cxn ang="0">
                  <a:pos x="184" y="276"/>
                </a:cxn>
                <a:cxn ang="0">
                  <a:pos x="264" y="288"/>
                </a:cxn>
                <a:cxn ang="0">
                  <a:pos x="264" y="236"/>
                </a:cxn>
                <a:cxn ang="0">
                  <a:pos x="264" y="288"/>
                </a:cxn>
              </a:cxnLst>
              <a:rect l="0" t="0" r="r" b="b"/>
              <a:pathLst>
                <a:path w="292" h="312">
                  <a:moveTo>
                    <a:pt x="264" y="232"/>
                  </a:moveTo>
                  <a:cubicBezTo>
                    <a:pt x="261" y="232"/>
                    <a:pt x="259" y="232"/>
                    <a:pt x="256" y="233"/>
                  </a:cubicBezTo>
                  <a:cubicBezTo>
                    <a:pt x="253" y="191"/>
                    <a:pt x="253" y="191"/>
                    <a:pt x="253" y="191"/>
                  </a:cubicBezTo>
                  <a:cubicBezTo>
                    <a:pt x="271" y="188"/>
                    <a:pt x="284" y="172"/>
                    <a:pt x="284" y="154"/>
                  </a:cubicBezTo>
                  <a:cubicBezTo>
                    <a:pt x="284" y="133"/>
                    <a:pt x="266" y="116"/>
                    <a:pt x="244" y="116"/>
                  </a:cubicBezTo>
                  <a:cubicBezTo>
                    <a:pt x="233" y="116"/>
                    <a:pt x="223" y="120"/>
                    <a:pt x="216" y="128"/>
                  </a:cubicBezTo>
                  <a:cubicBezTo>
                    <a:pt x="188" y="108"/>
                    <a:pt x="188" y="108"/>
                    <a:pt x="188" y="108"/>
                  </a:cubicBezTo>
                  <a:cubicBezTo>
                    <a:pt x="191" y="104"/>
                    <a:pt x="192" y="99"/>
                    <a:pt x="192" y="94"/>
                  </a:cubicBezTo>
                  <a:cubicBezTo>
                    <a:pt x="192" y="77"/>
                    <a:pt x="179" y="64"/>
                    <a:pt x="162" y="64"/>
                  </a:cubicBezTo>
                  <a:cubicBezTo>
                    <a:pt x="162" y="64"/>
                    <a:pt x="161" y="64"/>
                    <a:pt x="161" y="64"/>
                  </a:cubicBezTo>
                  <a:cubicBezTo>
                    <a:pt x="152" y="27"/>
                    <a:pt x="152" y="27"/>
                    <a:pt x="152" y="27"/>
                  </a:cubicBezTo>
                  <a:cubicBezTo>
                    <a:pt x="157" y="24"/>
                    <a:pt x="160" y="19"/>
                    <a:pt x="160" y="14"/>
                  </a:cubicBezTo>
                  <a:cubicBezTo>
                    <a:pt x="160" y="6"/>
                    <a:pt x="154" y="0"/>
                    <a:pt x="146" y="0"/>
                  </a:cubicBezTo>
                  <a:cubicBezTo>
                    <a:pt x="138" y="0"/>
                    <a:pt x="132" y="6"/>
                    <a:pt x="132" y="14"/>
                  </a:cubicBezTo>
                  <a:cubicBezTo>
                    <a:pt x="132" y="22"/>
                    <a:pt x="138" y="28"/>
                    <a:pt x="146" y="28"/>
                  </a:cubicBezTo>
                  <a:cubicBezTo>
                    <a:pt x="147" y="28"/>
                    <a:pt x="148" y="28"/>
                    <a:pt x="149" y="28"/>
                  </a:cubicBezTo>
                  <a:cubicBezTo>
                    <a:pt x="157" y="64"/>
                    <a:pt x="157" y="64"/>
                    <a:pt x="157" y="64"/>
                  </a:cubicBezTo>
                  <a:cubicBezTo>
                    <a:pt x="144" y="67"/>
                    <a:pt x="134" y="78"/>
                    <a:pt x="132" y="91"/>
                  </a:cubicBezTo>
                  <a:cubicBezTo>
                    <a:pt x="36" y="80"/>
                    <a:pt x="36" y="80"/>
                    <a:pt x="36" y="80"/>
                  </a:cubicBezTo>
                  <a:cubicBezTo>
                    <a:pt x="36" y="79"/>
                    <a:pt x="36" y="79"/>
                    <a:pt x="36" y="78"/>
                  </a:cubicBezTo>
                  <a:cubicBezTo>
                    <a:pt x="36" y="68"/>
                    <a:pt x="28" y="60"/>
                    <a:pt x="18" y="60"/>
                  </a:cubicBezTo>
                  <a:cubicBezTo>
                    <a:pt x="8" y="60"/>
                    <a:pt x="0" y="68"/>
                    <a:pt x="0" y="78"/>
                  </a:cubicBezTo>
                  <a:cubicBezTo>
                    <a:pt x="0" y="88"/>
                    <a:pt x="8" y="96"/>
                    <a:pt x="18" y="96"/>
                  </a:cubicBezTo>
                  <a:cubicBezTo>
                    <a:pt x="26" y="96"/>
                    <a:pt x="33" y="91"/>
                    <a:pt x="35" y="84"/>
                  </a:cubicBezTo>
                  <a:cubicBezTo>
                    <a:pt x="132" y="95"/>
                    <a:pt x="132" y="95"/>
                    <a:pt x="132" y="95"/>
                  </a:cubicBezTo>
                  <a:cubicBezTo>
                    <a:pt x="133" y="111"/>
                    <a:pt x="146" y="124"/>
                    <a:pt x="162" y="124"/>
                  </a:cubicBezTo>
                  <a:cubicBezTo>
                    <a:pt x="172" y="124"/>
                    <a:pt x="181" y="119"/>
                    <a:pt x="186" y="112"/>
                  </a:cubicBezTo>
                  <a:cubicBezTo>
                    <a:pt x="213" y="131"/>
                    <a:pt x="213" y="131"/>
                    <a:pt x="213" y="131"/>
                  </a:cubicBezTo>
                  <a:cubicBezTo>
                    <a:pt x="207" y="137"/>
                    <a:pt x="204" y="145"/>
                    <a:pt x="204" y="154"/>
                  </a:cubicBezTo>
                  <a:cubicBezTo>
                    <a:pt x="204" y="175"/>
                    <a:pt x="222" y="192"/>
                    <a:pt x="244" y="192"/>
                  </a:cubicBezTo>
                  <a:cubicBezTo>
                    <a:pt x="246" y="192"/>
                    <a:pt x="247" y="192"/>
                    <a:pt x="249" y="192"/>
                  </a:cubicBezTo>
                  <a:cubicBezTo>
                    <a:pt x="252" y="235"/>
                    <a:pt x="252" y="235"/>
                    <a:pt x="252" y="235"/>
                  </a:cubicBezTo>
                  <a:cubicBezTo>
                    <a:pt x="243" y="240"/>
                    <a:pt x="236" y="250"/>
                    <a:pt x="236" y="262"/>
                  </a:cubicBezTo>
                  <a:cubicBezTo>
                    <a:pt x="236" y="263"/>
                    <a:pt x="236" y="264"/>
                    <a:pt x="236" y="265"/>
                  </a:cubicBezTo>
                  <a:cubicBezTo>
                    <a:pt x="188" y="270"/>
                    <a:pt x="188" y="270"/>
                    <a:pt x="188" y="270"/>
                  </a:cubicBezTo>
                  <a:cubicBezTo>
                    <a:pt x="185" y="253"/>
                    <a:pt x="170" y="240"/>
                    <a:pt x="152" y="240"/>
                  </a:cubicBezTo>
                  <a:cubicBezTo>
                    <a:pt x="132" y="240"/>
                    <a:pt x="116" y="256"/>
                    <a:pt x="116" y="276"/>
                  </a:cubicBezTo>
                  <a:cubicBezTo>
                    <a:pt x="116" y="296"/>
                    <a:pt x="132" y="312"/>
                    <a:pt x="152" y="312"/>
                  </a:cubicBezTo>
                  <a:cubicBezTo>
                    <a:pt x="172" y="312"/>
                    <a:pt x="188" y="296"/>
                    <a:pt x="188" y="276"/>
                  </a:cubicBezTo>
                  <a:cubicBezTo>
                    <a:pt x="188" y="275"/>
                    <a:pt x="188" y="275"/>
                    <a:pt x="188" y="274"/>
                  </a:cubicBezTo>
                  <a:cubicBezTo>
                    <a:pt x="237" y="269"/>
                    <a:pt x="237" y="269"/>
                    <a:pt x="237" y="269"/>
                  </a:cubicBezTo>
                  <a:cubicBezTo>
                    <a:pt x="240" y="282"/>
                    <a:pt x="251" y="292"/>
                    <a:pt x="264" y="292"/>
                  </a:cubicBezTo>
                  <a:cubicBezTo>
                    <a:pt x="280" y="292"/>
                    <a:pt x="292" y="279"/>
                    <a:pt x="292" y="262"/>
                  </a:cubicBezTo>
                  <a:cubicBezTo>
                    <a:pt x="292" y="246"/>
                    <a:pt x="280" y="232"/>
                    <a:pt x="264" y="232"/>
                  </a:cubicBezTo>
                  <a:close/>
                  <a:moveTo>
                    <a:pt x="136" y="14"/>
                  </a:moveTo>
                  <a:cubicBezTo>
                    <a:pt x="136" y="8"/>
                    <a:pt x="141" y="4"/>
                    <a:pt x="146" y="4"/>
                  </a:cubicBezTo>
                  <a:cubicBezTo>
                    <a:pt x="152" y="4"/>
                    <a:pt x="156" y="8"/>
                    <a:pt x="156" y="14"/>
                  </a:cubicBezTo>
                  <a:cubicBezTo>
                    <a:pt x="156" y="20"/>
                    <a:pt x="152" y="24"/>
                    <a:pt x="146" y="24"/>
                  </a:cubicBezTo>
                  <a:cubicBezTo>
                    <a:pt x="141" y="24"/>
                    <a:pt x="136" y="20"/>
                    <a:pt x="136" y="14"/>
                  </a:cubicBezTo>
                  <a:close/>
                  <a:moveTo>
                    <a:pt x="18" y="92"/>
                  </a:moveTo>
                  <a:cubicBezTo>
                    <a:pt x="10" y="92"/>
                    <a:pt x="4" y="86"/>
                    <a:pt x="4" y="78"/>
                  </a:cubicBezTo>
                  <a:cubicBezTo>
                    <a:pt x="4" y="70"/>
                    <a:pt x="10" y="64"/>
                    <a:pt x="18" y="64"/>
                  </a:cubicBezTo>
                  <a:cubicBezTo>
                    <a:pt x="26" y="64"/>
                    <a:pt x="32" y="70"/>
                    <a:pt x="32" y="78"/>
                  </a:cubicBezTo>
                  <a:cubicBezTo>
                    <a:pt x="32" y="86"/>
                    <a:pt x="26" y="92"/>
                    <a:pt x="18" y="92"/>
                  </a:cubicBezTo>
                  <a:close/>
                  <a:moveTo>
                    <a:pt x="162" y="120"/>
                  </a:moveTo>
                  <a:cubicBezTo>
                    <a:pt x="148" y="120"/>
                    <a:pt x="136" y="108"/>
                    <a:pt x="136" y="94"/>
                  </a:cubicBezTo>
                  <a:cubicBezTo>
                    <a:pt x="136" y="80"/>
                    <a:pt x="148" y="68"/>
                    <a:pt x="162" y="68"/>
                  </a:cubicBezTo>
                  <a:cubicBezTo>
                    <a:pt x="177" y="68"/>
                    <a:pt x="188" y="80"/>
                    <a:pt x="188" y="94"/>
                  </a:cubicBezTo>
                  <a:cubicBezTo>
                    <a:pt x="188" y="108"/>
                    <a:pt x="177" y="120"/>
                    <a:pt x="162" y="120"/>
                  </a:cubicBezTo>
                  <a:close/>
                  <a:moveTo>
                    <a:pt x="208" y="154"/>
                  </a:moveTo>
                  <a:cubicBezTo>
                    <a:pt x="208" y="135"/>
                    <a:pt x="224" y="120"/>
                    <a:pt x="244" y="120"/>
                  </a:cubicBezTo>
                  <a:cubicBezTo>
                    <a:pt x="264" y="120"/>
                    <a:pt x="280" y="135"/>
                    <a:pt x="280" y="154"/>
                  </a:cubicBezTo>
                  <a:cubicBezTo>
                    <a:pt x="280" y="173"/>
                    <a:pt x="264" y="188"/>
                    <a:pt x="244" y="188"/>
                  </a:cubicBezTo>
                  <a:cubicBezTo>
                    <a:pt x="224" y="188"/>
                    <a:pt x="208" y="173"/>
                    <a:pt x="208" y="154"/>
                  </a:cubicBezTo>
                  <a:close/>
                  <a:moveTo>
                    <a:pt x="152" y="308"/>
                  </a:moveTo>
                  <a:cubicBezTo>
                    <a:pt x="135" y="308"/>
                    <a:pt x="120" y="294"/>
                    <a:pt x="120" y="276"/>
                  </a:cubicBezTo>
                  <a:cubicBezTo>
                    <a:pt x="120" y="258"/>
                    <a:pt x="135" y="244"/>
                    <a:pt x="152" y="244"/>
                  </a:cubicBezTo>
                  <a:cubicBezTo>
                    <a:pt x="170" y="244"/>
                    <a:pt x="184" y="258"/>
                    <a:pt x="184" y="276"/>
                  </a:cubicBezTo>
                  <a:cubicBezTo>
                    <a:pt x="184" y="294"/>
                    <a:pt x="170" y="308"/>
                    <a:pt x="152" y="308"/>
                  </a:cubicBezTo>
                  <a:close/>
                  <a:moveTo>
                    <a:pt x="264" y="288"/>
                  </a:moveTo>
                  <a:cubicBezTo>
                    <a:pt x="251" y="288"/>
                    <a:pt x="240" y="276"/>
                    <a:pt x="240" y="262"/>
                  </a:cubicBezTo>
                  <a:cubicBezTo>
                    <a:pt x="240" y="248"/>
                    <a:pt x="251" y="236"/>
                    <a:pt x="264" y="236"/>
                  </a:cubicBezTo>
                  <a:cubicBezTo>
                    <a:pt x="277" y="236"/>
                    <a:pt x="288" y="248"/>
                    <a:pt x="288" y="262"/>
                  </a:cubicBezTo>
                  <a:cubicBezTo>
                    <a:pt x="288" y="276"/>
                    <a:pt x="277" y="288"/>
                    <a:pt x="264" y="288"/>
                  </a:cubicBezTo>
                  <a:close/>
                </a:path>
              </a:pathLst>
            </a:custGeom>
            <a:solidFill>
              <a:srgbClr val="B2D8EA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9" name="Oval 138"/>
            <p:cNvSpPr/>
            <p:nvPr/>
          </p:nvSpPr>
          <p:spPr>
            <a:xfrm>
              <a:off x="2376488" y="4507706"/>
              <a:ext cx="152399" cy="159543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0" name="Freeform 14"/>
            <p:cNvSpPr>
              <a:spLocks noEditPoints="1"/>
            </p:cNvSpPr>
            <p:nvPr/>
          </p:nvSpPr>
          <p:spPr bwMode="auto">
            <a:xfrm>
              <a:off x="1647825" y="4011613"/>
              <a:ext cx="1716088" cy="1135063"/>
            </a:xfrm>
            <a:custGeom>
              <a:avLst/>
              <a:gdLst/>
              <a:ahLst/>
              <a:cxnLst>
                <a:cxn ang="0">
                  <a:pos x="593" y="53"/>
                </a:cxn>
                <a:cxn ang="0">
                  <a:pos x="436" y="40"/>
                </a:cxn>
                <a:cxn ang="0">
                  <a:pos x="401" y="133"/>
                </a:cxn>
                <a:cxn ang="0">
                  <a:pos x="338" y="208"/>
                </a:cxn>
                <a:cxn ang="0">
                  <a:pos x="199" y="262"/>
                </a:cxn>
                <a:cxn ang="0">
                  <a:pos x="92" y="274"/>
                </a:cxn>
                <a:cxn ang="0">
                  <a:pos x="45" y="410"/>
                </a:cxn>
                <a:cxn ang="0">
                  <a:pos x="0" y="442"/>
                </a:cxn>
                <a:cxn ang="0">
                  <a:pos x="68" y="442"/>
                </a:cxn>
                <a:cxn ang="0">
                  <a:pos x="119" y="321"/>
                </a:cxn>
                <a:cxn ang="0">
                  <a:pos x="200" y="274"/>
                </a:cxn>
                <a:cxn ang="0">
                  <a:pos x="305" y="249"/>
                </a:cxn>
                <a:cxn ang="0">
                  <a:pos x="352" y="337"/>
                </a:cxn>
                <a:cxn ang="0">
                  <a:pos x="360" y="408"/>
                </a:cxn>
                <a:cxn ang="0">
                  <a:pos x="360" y="336"/>
                </a:cxn>
                <a:cxn ang="0">
                  <a:pos x="372" y="242"/>
                </a:cxn>
                <a:cxn ang="0">
                  <a:pos x="407" y="139"/>
                </a:cxn>
                <a:cxn ang="0">
                  <a:pos x="488" y="94"/>
                </a:cxn>
                <a:cxn ang="0">
                  <a:pos x="592" y="62"/>
                </a:cxn>
                <a:cxn ang="0">
                  <a:pos x="656" y="128"/>
                </a:cxn>
                <a:cxn ang="0">
                  <a:pos x="656" y="0"/>
                </a:cxn>
                <a:cxn ang="0">
                  <a:pos x="34" y="472"/>
                </a:cxn>
                <a:cxn ang="0">
                  <a:pos x="34" y="412"/>
                </a:cxn>
                <a:cxn ang="0">
                  <a:pos x="146" y="324"/>
                </a:cxn>
                <a:cxn ang="0">
                  <a:pos x="146" y="224"/>
                </a:cxn>
                <a:cxn ang="0">
                  <a:pos x="146" y="324"/>
                </a:cxn>
                <a:cxn ang="0">
                  <a:pos x="360" y="404"/>
                </a:cxn>
                <a:cxn ang="0">
                  <a:pos x="360" y="340"/>
                </a:cxn>
                <a:cxn ang="0">
                  <a:pos x="368" y="242"/>
                </a:cxn>
                <a:cxn ang="0">
                  <a:pos x="308" y="242"/>
                </a:cxn>
                <a:cxn ang="0">
                  <a:pos x="368" y="242"/>
                </a:cxn>
                <a:cxn ang="0">
                  <a:pos x="388" y="94"/>
                </a:cxn>
                <a:cxn ang="0">
                  <a:pos x="484" y="94"/>
                </a:cxn>
                <a:cxn ang="0">
                  <a:pos x="656" y="124"/>
                </a:cxn>
                <a:cxn ang="0">
                  <a:pos x="656" y="4"/>
                </a:cxn>
                <a:cxn ang="0">
                  <a:pos x="656" y="124"/>
                </a:cxn>
              </a:cxnLst>
              <a:rect l="0" t="0" r="r" b="b"/>
              <a:pathLst>
                <a:path w="720" h="476">
                  <a:moveTo>
                    <a:pt x="656" y="0"/>
                  </a:moveTo>
                  <a:cubicBezTo>
                    <a:pt x="625" y="0"/>
                    <a:pt x="598" y="23"/>
                    <a:pt x="593" y="53"/>
                  </a:cubicBezTo>
                  <a:cubicBezTo>
                    <a:pt x="484" y="74"/>
                    <a:pt x="484" y="74"/>
                    <a:pt x="484" y="74"/>
                  </a:cubicBezTo>
                  <a:cubicBezTo>
                    <a:pt x="477" y="54"/>
                    <a:pt x="458" y="40"/>
                    <a:pt x="436" y="40"/>
                  </a:cubicBezTo>
                  <a:cubicBezTo>
                    <a:pt x="408" y="40"/>
                    <a:pt x="384" y="64"/>
                    <a:pt x="384" y="94"/>
                  </a:cubicBezTo>
                  <a:cubicBezTo>
                    <a:pt x="384" y="110"/>
                    <a:pt x="391" y="124"/>
                    <a:pt x="401" y="133"/>
                  </a:cubicBezTo>
                  <a:cubicBezTo>
                    <a:pt x="350" y="210"/>
                    <a:pt x="350" y="210"/>
                    <a:pt x="350" y="210"/>
                  </a:cubicBezTo>
                  <a:cubicBezTo>
                    <a:pt x="347" y="209"/>
                    <a:pt x="342" y="208"/>
                    <a:pt x="338" y="208"/>
                  </a:cubicBezTo>
                  <a:cubicBezTo>
                    <a:pt x="320" y="208"/>
                    <a:pt x="305" y="222"/>
                    <a:pt x="304" y="240"/>
                  </a:cubicBezTo>
                  <a:cubicBezTo>
                    <a:pt x="199" y="262"/>
                    <a:pt x="199" y="262"/>
                    <a:pt x="199" y="262"/>
                  </a:cubicBezTo>
                  <a:cubicBezTo>
                    <a:pt x="193" y="238"/>
                    <a:pt x="172" y="220"/>
                    <a:pt x="146" y="220"/>
                  </a:cubicBezTo>
                  <a:cubicBezTo>
                    <a:pt x="116" y="220"/>
                    <a:pt x="92" y="244"/>
                    <a:pt x="92" y="274"/>
                  </a:cubicBezTo>
                  <a:cubicBezTo>
                    <a:pt x="92" y="291"/>
                    <a:pt x="100" y="306"/>
                    <a:pt x="113" y="316"/>
                  </a:cubicBezTo>
                  <a:cubicBezTo>
                    <a:pt x="45" y="410"/>
                    <a:pt x="45" y="410"/>
                    <a:pt x="45" y="410"/>
                  </a:cubicBezTo>
                  <a:cubicBezTo>
                    <a:pt x="42" y="409"/>
                    <a:pt x="38" y="408"/>
                    <a:pt x="34" y="408"/>
                  </a:cubicBezTo>
                  <a:cubicBezTo>
                    <a:pt x="15" y="408"/>
                    <a:pt x="0" y="423"/>
                    <a:pt x="0" y="442"/>
                  </a:cubicBezTo>
                  <a:cubicBezTo>
                    <a:pt x="0" y="461"/>
                    <a:pt x="15" y="476"/>
                    <a:pt x="34" y="476"/>
                  </a:cubicBezTo>
                  <a:cubicBezTo>
                    <a:pt x="53" y="476"/>
                    <a:pt x="68" y="461"/>
                    <a:pt x="68" y="442"/>
                  </a:cubicBezTo>
                  <a:cubicBezTo>
                    <a:pt x="68" y="430"/>
                    <a:pt x="62" y="420"/>
                    <a:pt x="53" y="414"/>
                  </a:cubicBezTo>
                  <a:cubicBezTo>
                    <a:pt x="119" y="321"/>
                    <a:pt x="119" y="321"/>
                    <a:pt x="119" y="321"/>
                  </a:cubicBezTo>
                  <a:cubicBezTo>
                    <a:pt x="127" y="325"/>
                    <a:pt x="136" y="328"/>
                    <a:pt x="146" y="328"/>
                  </a:cubicBezTo>
                  <a:cubicBezTo>
                    <a:pt x="176" y="328"/>
                    <a:pt x="200" y="304"/>
                    <a:pt x="200" y="274"/>
                  </a:cubicBezTo>
                  <a:cubicBezTo>
                    <a:pt x="200" y="272"/>
                    <a:pt x="200" y="271"/>
                    <a:pt x="200" y="270"/>
                  </a:cubicBezTo>
                  <a:cubicBezTo>
                    <a:pt x="305" y="249"/>
                    <a:pt x="305" y="249"/>
                    <a:pt x="305" y="249"/>
                  </a:cubicBezTo>
                  <a:cubicBezTo>
                    <a:pt x="308" y="264"/>
                    <a:pt x="321" y="276"/>
                    <a:pt x="338" y="276"/>
                  </a:cubicBezTo>
                  <a:cubicBezTo>
                    <a:pt x="352" y="337"/>
                    <a:pt x="352" y="337"/>
                    <a:pt x="352" y="337"/>
                  </a:cubicBezTo>
                  <a:cubicBezTo>
                    <a:pt x="336" y="340"/>
                    <a:pt x="324" y="355"/>
                    <a:pt x="324" y="372"/>
                  </a:cubicBezTo>
                  <a:cubicBezTo>
                    <a:pt x="324" y="392"/>
                    <a:pt x="340" y="408"/>
                    <a:pt x="360" y="408"/>
                  </a:cubicBezTo>
                  <a:cubicBezTo>
                    <a:pt x="380" y="408"/>
                    <a:pt x="396" y="392"/>
                    <a:pt x="396" y="372"/>
                  </a:cubicBezTo>
                  <a:cubicBezTo>
                    <a:pt x="396" y="352"/>
                    <a:pt x="380" y="336"/>
                    <a:pt x="360" y="336"/>
                  </a:cubicBezTo>
                  <a:cubicBezTo>
                    <a:pt x="346" y="275"/>
                    <a:pt x="346" y="275"/>
                    <a:pt x="346" y="275"/>
                  </a:cubicBezTo>
                  <a:cubicBezTo>
                    <a:pt x="361" y="272"/>
                    <a:pt x="372" y="258"/>
                    <a:pt x="372" y="242"/>
                  </a:cubicBezTo>
                  <a:cubicBezTo>
                    <a:pt x="372" y="230"/>
                    <a:pt x="366" y="220"/>
                    <a:pt x="357" y="214"/>
                  </a:cubicBezTo>
                  <a:cubicBezTo>
                    <a:pt x="407" y="139"/>
                    <a:pt x="407" y="139"/>
                    <a:pt x="407" y="139"/>
                  </a:cubicBezTo>
                  <a:cubicBezTo>
                    <a:pt x="415" y="145"/>
                    <a:pt x="425" y="148"/>
                    <a:pt x="436" y="148"/>
                  </a:cubicBezTo>
                  <a:cubicBezTo>
                    <a:pt x="465" y="148"/>
                    <a:pt x="488" y="124"/>
                    <a:pt x="488" y="94"/>
                  </a:cubicBezTo>
                  <a:cubicBezTo>
                    <a:pt x="488" y="90"/>
                    <a:pt x="488" y="86"/>
                    <a:pt x="487" y="82"/>
                  </a:cubicBezTo>
                  <a:cubicBezTo>
                    <a:pt x="592" y="62"/>
                    <a:pt x="592" y="62"/>
                    <a:pt x="592" y="62"/>
                  </a:cubicBezTo>
                  <a:cubicBezTo>
                    <a:pt x="592" y="62"/>
                    <a:pt x="592" y="63"/>
                    <a:pt x="592" y="64"/>
                  </a:cubicBezTo>
                  <a:cubicBezTo>
                    <a:pt x="592" y="99"/>
                    <a:pt x="621" y="128"/>
                    <a:pt x="656" y="128"/>
                  </a:cubicBezTo>
                  <a:cubicBezTo>
                    <a:pt x="692" y="128"/>
                    <a:pt x="720" y="99"/>
                    <a:pt x="720" y="64"/>
                  </a:cubicBezTo>
                  <a:cubicBezTo>
                    <a:pt x="720" y="29"/>
                    <a:pt x="692" y="0"/>
                    <a:pt x="656" y="0"/>
                  </a:cubicBezTo>
                  <a:close/>
                  <a:moveTo>
                    <a:pt x="64" y="442"/>
                  </a:moveTo>
                  <a:cubicBezTo>
                    <a:pt x="64" y="459"/>
                    <a:pt x="51" y="472"/>
                    <a:pt x="34" y="472"/>
                  </a:cubicBezTo>
                  <a:cubicBezTo>
                    <a:pt x="18" y="472"/>
                    <a:pt x="4" y="459"/>
                    <a:pt x="4" y="442"/>
                  </a:cubicBezTo>
                  <a:cubicBezTo>
                    <a:pt x="4" y="426"/>
                    <a:pt x="18" y="412"/>
                    <a:pt x="34" y="412"/>
                  </a:cubicBezTo>
                  <a:cubicBezTo>
                    <a:pt x="51" y="412"/>
                    <a:pt x="64" y="426"/>
                    <a:pt x="64" y="442"/>
                  </a:cubicBezTo>
                  <a:close/>
                  <a:moveTo>
                    <a:pt x="146" y="324"/>
                  </a:moveTo>
                  <a:cubicBezTo>
                    <a:pt x="119" y="324"/>
                    <a:pt x="96" y="302"/>
                    <a:pt x="96" y="274"/>
                  </a:cubicBezTo>
                  <a:cubicBezTo>
                    <a:pt x="96" y="246"/>
                    <a:pt x="119" y="224"/>
                    <a:pt x="146" y="224"/>
                  </a:cubicBezTo>
                  <a:cubicBezTo>
                    <a:pt x="174" y="224"/>
                    <a:pt x="196" y="246"/>
                    <a:pt x="196" y="274"/>
                  </a:cubicBezTo>
                  <a:cubicBezTo>
                    <a:pt x="196" y="302"/>
                    <a:pt x="174" y="324"/>
                    <a:pt x="146" y="324"/>
                  </a:cubicBezTo>
                  <a:close/>
                  <a:moveTo>
                    <a:pt x="392" y="372"/>
                  </a:moveTo>
                  <a:cubicBezTo>
                    <a:pt x="392" y="390"/>
                    <a:pt x="378" y="404"/>
                    <a:pt x="360" y="404"/>
                  </a:cubicBezTo>
                  <a:cubicBezTo>
                    <a:pt x="343" y="404"/>
                    <a:pt x="328" y="390"/>
                    <a:pt x="328" y="372"/>
                  </a:cubicBezTo>
                  <a:cubicBezTo>
                    <a:pt x="328" y="354"/>
                    <a:pt x="343" y="340"/>
                    <a:pt x="360" y="340"/>
                  </a:cubicBezTo>
                  <a:cubicBezTo>
                    <a:pt x="378" y="340"/>
                    <a:pt x="392" y="354"/>
                    <a:pt x="392" y="372"/>
                  </a:cubicBezTo>
                  <a:close/>
                  <a:moveTo>
                    <a:pt x="368" y="242"/>
                  </a:moveTo>
                  <a:cubicBezTo>
                    <a:pt x="368" y="259"/>
                    <a:pt x="355" y="272"/>
                    <a:pt x="338" y="272"/>
                  </a:cubicBezTo>
                  <a:cubicBezTo>
                    <a:pt x="322" y="272"/>
                    <a:pt x="308" y="259"/>
                    <a:pt x="308" y="242"/>
                  </a:cubicBezTo>
                  <a:cubicBezTo>
                    <a:pt x="308" y="225"/>
                    <a:pt x="322" y="212"/>
                    <a:pt x="338" y="212"/>
                  </a:cubicBezTo>
                  <a:cubicBezTo>
                    <a:pt x="355" y="212"/>
                    <a:pt x="368" y="225"/>
                    <a:pt x="368" y="242"/>
                  </a:cubicBezTo>
                  <a:close/>
                  <a:moveTo>
                    <a:pt x="436" y="144"/>
                  </a:moveTo>
                  <a:cubicBezTo>
                    <a:pt x="410" y="144"/>
                    <a:pt x="388" y="122"/>
                    <a:pt x="388" y="94"/>
                  </a:cubicBezTo>
                  <a:cubicBezTo>
                    <a:pt x="388" y="66"/>
                    <a:pt x="410" y="44"/>
                    <a:pt x="436" y="44"/>
                  </a:cubicBezTo>
                  <a:cubicBezTo>
                    <a:pt x="463" y="44"/>
                    <a:pt x="484" y="66"/>
                    <a:pt x="484" y="94"/>
                  </a:cubicBezTo>
                  <a:cubicBezTo>
                    <a:pt x="484" y="122"/>
                    <a:pt x="463" y="144"/>
                    <a:pt x="436" y="144"/>
                  </a:cubicBezTo>
                  <a:close/>
                  <a:moveTo>
                    <a:pt x="656" y="124"/>
                  </a:moveTo>
                  <a:cubicBezTo>
                    <a:pt x="623" y="124"/>
                    <a:pt x="596" y="97"/>
                    <a:pt x="596" y="64"/>
                  </a:cubicBezTo>
                  <a:cubicBezTo>
                    <a:pt x="596" y="31"/>
                    <a:pt x="623" y="4"/>
                    <a:pt x="656" y="4"/>
                  </a:cubicBezTo>
                  <a:cubicBezTo>
                    <a:pt x="689" y="4"/>
                    <a:pt x="716" y="31"/>
                    <a:pt x="716" y="64"/>
                  </a:cubicBezTo>
                  <a:cubicBezTo>
                    <a:pt x="716" y="97"/>
                    <a:pt x="689" y="124"/>
                    <a:pt x="656" y="124"/>
                  </a:cubicBezTo>
                  <a:close/>
                </a:path>
              </a:pathLst>
            </a:custGeom>
            <a:solidFill>
              <a:srgbClr val="198AC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1" name="Freeform 10"/>
            <p:cNvSpPr>
              <a:spLocks noEditPoints="1"/>
            </p:cNvSpPr>
            <p:nvPr/>
          </p:nvSpPr>
          <p:spPr bwMode="auto">
            <a:xfrm>
              <a:off x="4632325" y="4287838"/>
              <a:ext cx="481013" cy="373063"/>
            </a:xfrm>
            <a:custGeom>
              <a:avLst/>
              <a:gdLst/>
              <a:ahLst/>
              <a:cxnLst>
                <a:cxn ang="0">
                  <a:pos x="162" y="120"/>
                </a:cxn>
                <a:cxn ang="0">
                  <a:pos x="156" y="121"/>
                </a:cxn>
                <a:cxn ang="0">
                  <a:pos x="145" y="89"/>
                </a:cxn>
                <a:cxn ang="0">
                  <a:pos x="156" y="66"/>
                </a:cxn>
                <a:cxn ang="0">
                  <a:pos x="156" y="65"/>
                </a:cxn>
                <a:cxn ang="0">
                  <a:pos x="202" y="52"/>
                </a:cxn>
                <a:cxn ang="0">
                  <a:pos x="201" y="48"/>
                </a:cxn>
                <a:cxn ang="0">
                  <a:pos x="156" y="61"/>
                </a:cxn>
                <a:cxn ang="0">
                  <a:pos x="126" y="36"/>
                </a:cxn>
                <a:cxn ang="0">
                  <a:pos x="100" y="52"/>
                </a:cxn>
                <a:cxn ang="0">
                  <a:pos x="71" y="44"/>
                </a:cxn>
                <a:cxn ang="0">
                  <a:pos x="72" y="36"/>
                </a:cxn>
                <a:cxn ang="0">
                  <a:pos x="36" y="0"/>
                </a:cxn>
                <a:cxn ang="0">
                  <a:pos x="0" y="36"/>
                </a:cxn>
                <a:cxn ang="0">
                  <a:pos x="36" y="72"/>
                </a:cxn>
                <a:cxn ang="0">
                  <a:pos x="70" y="48"/>
                </a:cxn>
                <a:cxn ang="0">
                  <a:pos x="98" y="56"/>
                </a:cxn>
                <a:cxn ang="0">
                  <a:pos x="96" y="66"/>
                </a:cxn>
                <a:cxn ang="0">
                  <a:pos x="126" y="96"/>
                </a:cxn>
                <a:cxn ang="0">
                  <a:pos x="142" y="92"/>
                </a:cxn>
                <a:cxn ang="0">
                  <a:pos x="153" y="123"/>
                </a:cxn>
                <a:cxn ang="0">
                  <a:pos x="144" y="138"/>
                </a:cxn>
                <a:cxn ang="0">
                  <a:pos x="162" y="156"/>
                </a:cxn>
                <a:cxn ang="0">
                  <a:pos x="180" y="138"/>
                </a:cxn>
                <a:cxn ang="0">
                  <a:pos x="162" y="120"/>
                </a:cxn>
                <a:cxn ang="0">
                  <a:pos x="36" y="68"/>
                </a:cxn>
                <a:cxn ang="0">
                  <a:pos x="4" y="36"/>
                </a:cxn>
                <a:cxn ang="0">
                  <a:pos x="36" y="4"/>
                </a:cxn>
                <a:cxn ang="0">
                  <a:pos x="68" y="36"/>
                </a:cxn>
                <a:cxn ang="0">
                  <a:pos x="36" y="68"/>
                </a:cxn>
                <a:cxn ang="0">
                  <a:pos x="100" y="66"/>
                </a:cxn>
                <a:cxn ang="0">
                  <a:pos x="126" y="40"/>
                </a:cxn>
                <a:cxn ang="0">
                  <a:pos x="152" y="66"/>
                </a:cxn>
                <a:cxn ang="0">
                  <a:pos x="126" y="92"/>
                </a:cxn>
                <a:cxn ang="0">
                  <a:pos x="100" y="66"/>
                </a:cxn>
                <a:cxn ang="0">
                  <a:pos x="162" y="152"/>
                </a:cxn>
                <a:cxn ang="0">
                  <a:pos x="148" y="138"/>
                </a:cxn>
                <a:cxn ang="0">
                  <a:pos x="162" y="124"/>
                </a:cxn>
                <a:cxn ang="0">
                  <a:pos x="176" y="138"/>
                </a:cxn>
                <a:cxn ang="0">
                  <a:pos x="162" y="152"/>
                </a:cxn>
              </a:cxnLst>
              <a:rect l="0" t="0" r="r" b="b"/>
              <a:pathLst>
                <a:path w="202" h="156">
                  <a:moveTo>
                    <a:pt x="162" y="120"/>
                  </a:moveTo>
                  <a:cubicBezTo>
                    <a:pt x="160" y="120"/>
                    <a:pt x="158" y="120"/>
                    <a:pt x="156" y="121"/>
                  </a:cubicBezTo>
                  <a:cubicBezTo>
                    <a:pt x="145" y="89"/>
                    <a:pt x="145" y="89"/>
                    <a:pt x="145" y="89"/>
                  </a:cubicBezTo>
                  <a:cubicBezTo>
                    <a:pt x="152" y="84"/>
                    <a:pt x="156" y="75"/>
                    <a:pt x="156" y="66"/>
                  </a:cubicBezTo>
                  <a:cubicBezTo>
                    <a:pt x="156" y="66"/>
                    <a:pt x="156" y="65"/>
                    <a:pt x="156" y="65"/>
                  </a:cubicBezTo>
                  <a:cubicBezTo>
                    <a:pt x="202" y="52"/>
                    <a:pt x="202" y="52"/>
                    <a:pt x="202" y="52"/>
                  </a:cubicBezTo>
                  <a:cubicBezTo>
                    <a:pt x="201" y="48"/>
                    <a:pt x="201" y="48"/>
                    <a:pt x="201" y="48"/>
                  </a:cubicBezTo>
                  <a:cubicBezTo>
                    <a:pt x="156" y="61"/>
                    <a:pt x="156" y="61"/>
                    <a:pt x="156" y="61"/>
                  </a:cubicBezTo>
                  <a:cubicBezTo>
                    <a:pt x="154" y="47"/>
                    <a:pt x="141" y="36"/>
                    <a:pt x="126" y="36"/>
                  </a:cubicBezTo>
                  <a:cubicBezTo>
                    <a:pt x="115" y="36"/>
                    <a:pt x="105" y="43"/>
                    <a:pt x="100" y="52"/>
                  </a:cubicBezTo>
                  <a:cubicBezTo>
                    <a:pt x="71" y="44"/>
                    <a:pt x="71" y="44"/>
                    <a:pt x="71" y="44"/>
                  </a:cubicBezTo>
                  <a:cubicBezTo>
                    <a:pt x="72" y="42"/>
                    <a:pt x="72" y="39"/>
                    <a:pt x="72" y="36"/>
                  </a:cubicBezTo>
                  <a:cubicBezTo>
                    <a:pt x="72" y="16"/>
                    <a:pt x="56" y="0"/>
                    <a:pt x="36" y="0"/>
                  </a:cubicBezTo>
                  <a:cubicBezTo>
                    <a:pt x="17" y="0"/>
                    <a:pt x="0" y="16"/>
                    <a:pt x="0" y="36"/>
                  </a:cubicBezTo>
                  <a:cubicBezTo>
                    <a:pt x="0" y="56"/>
                    <a:pt x="17" y="72"/>
                    <a:pt x="36" y="72"/>
                  </a:cubicBezTo>
                  <a:cubicBezTo>
                    <a:pt x="52" y="72"/>
                    <a:pt x="65" y="62"/>
                    <a:pt x="70" y="48"/>
                  </a:cubicBezTo>
                  <a:cubicBezTo>
                    <a:pt x="98" y="56"/>
                    <a:pt x="98" y="56"/>
                    <a:pt x="98" y="56"/>
                  </a:cubicBezTo>
                  <a:cubicBezTo>
                    <a:pt x="97" y="59"/>
                    <a:pt x="96" y="62"/>
                    <a:pt x="96" y="66"/>
                  </a:cubicBezTo>
                  <a:cubicBezTo>
                    <a:pt x="96" y="83"/>
                    <a:pt x="110" y="96"/>
                    <a:pt x="126" y="96"/>
                  </a:cubicBezTo>
                  <a:cubicBezTo>
                    <a:pt x="132" y="96"/>
                    <a:pt x="137" y="94"/>
                    <a:pt x="142" y="92"/>
                  </a:cubicBezTo>
                  <a:cubicBezTo>
                    <a:pt x="153" y="123"/>
                    <a:pt x="153" y="123"/>
                    <a:pt x="153" y="123"/>
                  </a:cubicBezTo>
                  <a:cubicBezTo>
                    <a:pt x="148" y="126"/>
                    <a:pt x="144" y="132"/>
                    <a:pt x="144" y="138"/>
                  </a:cubicBezTo>
                  <a:cubicBezTo>
                    <a:pt x="144" y="148"/>
                    <a:pt x="152" y="156"/>
                    <a:pt x="162" y="156"/>
                  </a:cubicBezTo>
                  <a:cubicBezTo>
                    <a:pt x="172" y="156"/>
                    <a:pt x="180" y="148"/>
                    <a:pt x="180" y="138"/>
                  </a:cubicBezTo>
                  <a:cubicBezTo>
                    <a:pt x="180" y="128"/>
                    <a:pt x="172" y="120"/>
                    <a:pt x="162" y="120"/>
                  </a:cubicBezTo>
                  <a:close/>
                  <a:moveTo>
                    <a:pt x="36" y="68"/>
                  </a:moveTo>
                  <a:cubicBezTo>
                    <a:pt x="19" y="68"/>
                    <a:pt x="4" y="54"/>
                    <a:pt x="4" y="36"/>
                  </a:cubicBezTo>
                  <a:cubicBezTo>
                    <a:pt x="4" y="18"/>
                    <a:pt x="19" y="4"/>
                    <a:pt x="36" y="4"/>
                  </a:cubicBezTo>
                  <a:cubicBezTo>
                    <a:pt x="54" y="4"/>
                    <a:pt x="68" y="18"/>
                    <a:pt x="68" y="36"/>
                  </a:cubicBezTo>
                  <a:cubicBezTo>
                    <a:pt x="68" y="54"/>
                    <a:pt x="54" y="68"/>
                    <a:pt x="36" y="68"/>
                  </a:cubicBezTo>
                  <a:close/>
                  <a:moveTo>
                    <a:pt x="100" y="66"/>
                  </a:moveTo>
                  <a:cubicBezTo>
                    <a:pt x="100" y="52"/>
                    <a:pt x="112" y="40"/>
                    <a:pt x="126" y="40"/>
                  </a:cubicBezTo>
                  <a:cubicBezTo>
                    <a:pt x="141" y="40"/>
                    <a:pt x="152" y="52"/>
                    <a:pt x="152" y="66"/>
                  </a:cubicBezTo>
                  <a:cubicBezTo>
                    <a:pt x="152" y="80"/>
                    <a:pt x="141" y="92"/>
                    <a:pt x="126" y="92"/>
                  </a:cubicBezTo>
                  <a:cubicBezTo>
                    <a:pt x="112" y="92"/>
                    <a:pt x="100" y="80"/>
                    <a:pt x="100" y="66"/>
                  </a:cubicBezTo>
                  <a:close/>
                  <a:moveTo>
                    <a:pt x="162" y="152"/>
                  </a:moveTo>
                  <a:cubicBezTo>
                    <a:pt x="155" y="152"/>
                    <a:pt x="148" y="146"/>
                    <a:pt x="148" y="138"/>
                  </a:cubicBezTo>
                  <a:cubicBezTo>
                    <a:pt x="148" y="130"/>
                    <a:pt x="155" y="124"/>
                    <a:pt x="162" y="124"/>
                  </a:cubicBezTo>
                  <a:cubicBezTo>
                    <a:pt x="170" y="124"/>
                    <a:pt x="176" y="130"/>
                    <a:pt x="176" y="138"/>
                  </a:cubicBezTo>
                  <a:cubicBezTo>
                    <a:pt x="176" y="146"/>
                    <a:pt x="170" y="152"/>
                    <a:pt x="162" y="152"/>
                  </a:cubicBezTo>
                  <a:close/>
                </a:path>
              </a:pathLst>
            </a:custGeom>
            <a:solidFill>
              <a:srgbClr val="B2D8EA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2" name="Freeform 11"/>
            <p:cNvSpPr>
              <a:spLocks noEditPoints="1"/>
            </p:cNvSpPr>
            <p:nvPr/>
          </p:nvSpPr>
          <p:spPr bwMode="auto">
            <a:xfrm>
              <a:off x="4672013" y="3925888"/>
              <a:ext cx="236538" cy="180975"/>
            </a:xfrm>
            <a:custGeom>
              <a:avLst/>
              <a:gdLst/>
              <a:ahLst/>
              <a:cxnLst>
                <a:cxn ang="0">
                  <a:pos x="2" y="75"/>
                </a:cxn>
                <a:cxn ang="0">
                  <a:pos x="29" y="58"/>
                </a:cxn>
                <a:cxn ang="0">
                  <a:pos x="61" y="76"/>
                </a:cxn>
                <a:cxn ang="0">
                  <a:pos x="99" y="38"/>
                </a:cxn>
                <a:cxn ang="0">
                  <a:pos x="61" y="0"/>
                </a:cxn>
                <a:cxn ang="0">
                  <a:pos x="23" y="38"/>
                </a:cxn>
                <a:cxn ang="0">
                  <a:pos x="27" y="54"/>
                </a:cxn>
                <a:cxn ang="0">
                  <a:pos x="0" y="72"/>
                </a:cxn>
                <a:cxn ang="0">
                  <a:pos x="2" y="75"/>
                </a:cxn>
                <a:cxn ang="0">
                  <a:pos x="27" y="38"/>
                </a:cxn>
                <a:cxn ang="0">
                  <a:pos x="61" y="4"/>
                </a:cxn>
                <a:cxn ang="0">
                  <a:pos x="95" y="38"/>
                </a:cxn>
                <a:cxn ang="0">
                  <a:pos x="61" y="72"/>
                </a:cxn>
                <a:cxn ang="0">
                  <a:pos x="33" y="56"/>
                </a:cxn>
                <a:cxn ang="0">
                  <a:pos x="33" y="56"/>
                </a:cxn>
                <a:cxn ang="0">
                  <a:pos x="31" y="52"/>
                </a:cxn>
                <a:cxn ang="0">
                  <a:pos x="31" y="52"/>
                </a:cxn>
                <a:cxn ang="0">
                  <a:pos x="27" y="38"/>
                </a:cxn>
              </a:cxnLst>
              <a:rect l="0" t="0" r="r" b="b"/>
              <a:pathLst>
                <a:path w="99" h="76">
                  <a:moveTo>
                    <a:pt x="2" y="75"/>
                  </a:moveTo>
                  <a:cubicBezTo>
                    <a:pt x="29" y="58"/>
                    <a:pt x="29" y="58"/>
                    <a:pt x="29" y="58"/>
                  </a:cubicBezTo>
                  <a:cubicBezTo>
                    <a:pt x="36" y="69"/>
                    <a:pt x="48" y="76"/>
                    <a:pt x="61" y="76"/>
                  </a:cubicBezTo>
                  <a:cubicBezTo>
                    <a:pt x="82" y="76"/>
                    <a:pt x="99" y="59"/>
                    <a:pt x="99" y="38"/>
                  </a:cubicBezTo>
                  <a:cubicBezTo>
                    <a:pt x="99" y="17"/>
                    <a:pt x="82" y="0"/>
                    <a:pt x="61" y="0"/>
                  </a:cubicBezTo>
                  <a:cubicBezTo>
                    <a:pt x="40" y="0"/>
                    <a:pt x="23" y="17"/>
                    <a:pt x="23" y="38"/>
                  </a:cubicBezTo>
                  <a:cubicBezTo>
                    <a:pt x="23" y="44"/>
                    <a:pt x="25" y="49"/>
                    <a:pt x="27" y="54"/>
                  </a:cubicBezTo>
                  <a:cubicBezTo>
                    <a:pt x="0" y="72"/>
                    <a:pt x="0" y="72"/>
                    <a:pt x="0" y="72"/>
                  </a:cubicBezTo>
                  <a:lnTo>
                    <a:pt x="2" y="75"/>
                  </a:lnTo>
                  <a:close/>
                  <a:moveTo>
                    <a:pt x="27" y="38"/>
                  </a:moveTo>
                  <a:cubicBezTo>
                    <a:pt x="27" y="19"/>
                    <a:pt x="43" y="4"/>
                    <a:pt x="61" y="4"/>
                  </a:cubicBezTo>
                  <a:cubicBezTo>
                    <a:pt x="80" y="4"/>
                    <a:pt x="95" y="19"/>
                    <a:pt x="95" y="38"/>
                  </a:cubicBezTo>
                  <a:cubicBezTo>
                    <a:pt x="95" y="57"/>
                    <a:pt x="80" y="72"/>
                    <a:pt x="61" y="72"/>
                  </a:cubicBezTo>
                  <a:cubicBezTo>
                    <a:pt x="49" y="72"/>
                    <a:pt x="39" y="65"/>
                    <a:pt x="33" y="56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29" y="48"/>
                    <a:pt x="27" y="43"/>
                    <a:pt x="27" y="38"/>
                  </a:cubicBezTo>
                  <a:close/>
                </a:path>
              </a:pathLst>
            </a:custGeom>
            <a:solidFill>
              <a:srgbClr val="B2D8EA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3" name="Freeform 16"/>
            <p:cNvSpPr>
              <a:spLocks noEditPoints="1"/>
            </p:cNvSpPr>
            <p:nvPr/>
          </p:nvSpPr>
          <p:spPr bwMode="auto">
            <a:xfrm>
              <a:off x="1971675" y="5546726"/>
              <a:ext cx="490538" cy="447675"/>
            </a:xfrm>
            <a:custGeom>
              <a:avLst/>
              <a:gdLst/>
              <a:ahLst/>
              <a:cxnLst>
                <a:cxn ang="0">
                  <a:pos x="206" y="104"/>
                </a:cxn>
                <a:cxn ang="0">
                  <a:pos x="203" y="101"/>
                </a:cxn>
                <a:cxn ang="0">
                  <a:pos x="173" y="133"/>
                </a:cxn>
                <a:cxn ang="0">
                  <a:pos x="144" y="120"/>
                </a:cxn>
                <a:cxn ang="0">
                  <a:pos x="108" y="152"/>
                </a:cxn>
                <a:cxn ang="0">
                  <a:pos x="60" y="152"/>
                </a:cxn>
                <a:cxn ang="0">
                  <a:pos x="60" y="150"/>
                </a:cxn>
                <a:cxn ang="0">
                  <a:pos x="32" y="120"/>
                </a:cxn>
                <a:cxn ang="0">
                  <a:pos x="31" y="120"/>
                </a:cxn>
                <a:cxn ang="0">
                  <a:pos x="33" y="72"/>
                </a:cxn>
                <a:cxn ang="0">
                  <a:pos x="36" y="72"/>
                </a:cxn>
                <a:cxn ang="0">
                  <a:pos x="72" y="36"/>
                </a:cxn>
                <a:cxn ang="0">
                  <a:pos x="36" y="0"/>
                </a:cxn>
                <a:cxn ang="0">
                  <a:pos x="0" y="36"/>
                </a:cxn>
                <a:cxn ang="0">
                  <a:pos x="29" y="71"/>
                </a:cxn>
                <a:cxn ang="0">
                  <a:pos x="27" y="121"/>
                </a:cxn>
                <a:cxn ang="0">
                  <a:pos x="4" y="150"/>
                </a:cxn>
                <a:cxn ang="0">
                  <a:pos x="32" y="180"/>
                </a:cxn>
                <a:cxn ang="0">
                  <a:pos x="60" y="156"/>
                </a:cxn>
                <a:cxn ang="0">
                  <a:pos x="108" y="156"/>
                </a:cxn>
                <a:cxn ang="0">
                  <a:pos x="144" y="188"/>
                </a:cxn>
                <a:cxn ang="0">
                  <a:pos x="180" y="154"/>
                </a:cxn>
                <a:cxn ang="0">
                  <a:pos x="175" y="137"/>
                </a:cxn>
                <a:cxn ang="0">
                  <a:pos x="206" y="104"/>
                </a:cxn>
                <a:cxn ang="0">
                  <a:pos x="4" y="36"/>
                </a:cxn>
                <a:cxn ang="0">
                  <a:pos x="36" y="4"/>
                </a:cxn>
                <a:cxn ang="0">
                  <a:pos x="68" y="36"/>
                </a:cxn>
                <a:cxn ang="0">
                  <a:pos x="36" y="68"/>
                </a:cxn>
                <a:cxn ang="0">
                  <a:pos x="4" y="36"/>
                </a:cxn>
                <a:cxn ang="0">
                  <a:pos x="32" y="176"/>
                </a:cxn>
                <a:cxn ang="0">
                  <a:pos x="8" y="150"/>
                </a:cxn>
                <a:cxn ang="0">
                  <a:pos x="32" y="124"/>
                </a:cxn>
                <a:cxn ang="0">
                  <a:pos x="56" y="150"/>
                </a:cxn>
                <a:cxn ang="0">
                  <a:pos x="32" y="176"/>
                </a:cxn>
                <a:cxn ang="0">
                  <a:pos x="144" y="184"/>
                </a:cxn>
                <a:cxn ang="0">
                  <a:pos x="112" y="154"/>
                </a:cxn>
                <a:cxn ang="0">
                  <a:pos x="144" y="124"/>
                </a:cxn>
                <a:cxn ang="0">
                  <a:pos x="176" y="154"/>
                </a:cxn>
                <a:cxn ang="0">
                  <a:pos x="144" y="184"/>
                </a:cxn>
              </a:cxnLst>
              <a:rect l="0" t="0" r="r" b="b"/>
              <a:pathLst>
                <a:path w="206" h="188">
                  <a:moveTo>
                    <a:pt x="206" y="104"/>
                  </a:moveTo>
                  <a:cubicBezTo>
                    <a:pt x="203" y="101"/>
                    <a:pt x="203" y="101"/>
                    <a:pt x="203" y="101"/>
                  </a:cubicBezTo>
                  <a:cubicBezTo>
                    <a:pt x="173" y="133"/>
                    <a:pt x="173" y="133"/>
                    <a:pt x="173" y="133"/>
                  </a:cubicBezTo>
                  <a:cubicBezTo>
                    <a:pt x="166" y="125"/>
                    <a:pt x="156" y="120"/>
                    <a:pt x="144" y="120"/>
                  </a:cubicBezTo>
                  <a:cubicBezTo>
                    <a:pt x="125" y="120"/>
                    <a:pt x="109" y="134"/>
                    <a:pt x="108" y="152"/>
                  </a:cubicBezTo>
                  <a:cubicBezTo>
                    <a:pt x="60" y="152"/>
                    <a:pt x="60" y="152"/>
                    <a:pt x="60" y="152"/>
                  </a:cubicBezTo>
                  <a:cubicBezTo>
                    <a:pt x="60" y="151"/>
                    <a:pt x="60" y="151"/>
                    <a:pt x="60" y="150"/>
                  </a:cubicBezTo>
                  <a:cubicBezTo>
                    <a:pt x="60" y="134"/>
                    <a:pt x="48" y="120"/>
                    <a:pt x="32" y="120"/>
                  </a:cubicBezTo>
                  <a:cubicBezTo>
                    <a:pt x="32" y="120"/>
                    <a:pt x="31" y="120"/>
                    <a:pt x="31" y="120"/>
                  </a:cubicBezTo>
                  <a:cubicBezTo>
                    <a:pt x="33" y="72"/>
                    <a:pt x="33" y="72"/>
                    <a:pt x="33" y="72"/>
                  </a:cubicBezTo>
                  <a:cubicBezTo>
                    <a:pt x="34" y="72"/>
                    <a:pt x="35" y="72"/>
                    <a:pt x="36" y="72"/>
                  </a:cubicBezTo>
                  <a:cubicBezTo>
                    <a:pt x="56" y="72"/>
                    <a:pt x="72" y="56"/>
                    <a:pt x="72" y="36"/>
                  </a:cubicBezTo>
                  <a:cubicBezTo>
                    <a:pt x="72" y="16"/>
                    <a:pt x="56" y="0"/>
                    <a:pt x="36" y="0"/>
                  </a:cubicBezTo>
                  <a:cubicBezTo>
                    <a:pt x="16" y="0"/>
                    <a:pt x="0" y="16"/>
                    <a:pt x="0" y="36"/>
                  </a:cubicBezTo>
                  <a:cubicBezTo>
                    <a:pt x="0" y="54"/>
                    <a:pt x="13" y="68"/>
                    <a:pt x="29" y="71"/>
                  </a:cubicBezTo>
                  <a:cubicBezTo>
                    <a:pt x="27" y="121"/>
                    <a:pt x="27" y="121"/>
                    <a:pt x="27" y="121"/>
                  </a:cubicBezTo>
                  <a:cubicBezTo>
                    <a:pt x="14" y="123"/>
                    <a:pt x="4" y="135"/>
                    <a:pt x="4" y="150"/>
                  </a:cubicBezTo>
                  <a:cubicBezTo>
                    <a:pt x="4" y="167"/>
                    <a:pt x="17" y="180"/>
                    <a:pt x="32" y="180"/>
                  </a:cubicBezTo>
                  <a:cubicBezTo>
                    <a:pt x="46" y="180"/>
                    <a:pt x="57" y="170"/>
                    <a:pt x="60" y="156"/>
                  </a:cubicBezTo>
                  <a:cubicBezTo>
                    <a:pt x="108" y="156"/>
                    <a:pt x="108" y="156"/>
                    <a:pt x="108" y="156"/>
                  </a:cubicBezTo>
                  <a:cubicBezTo>
                    <a:pt x="109" y="174"/>
                    <a:pt x="125" y="188"/>
                    <a:pt x="144" y="188"/>
                  </a:cubicBezTo>
                  <a:cubicBezTo>
                    <a:pt x="164" y="188"/>
                    <a:pt x="180" y="173"/>
                    <a:pt x="180" y="154"/>
                  </a:cubicBezTo>
                  <a:cubicBezTo>
                    <a:pt x="180" y="148"/>
                    <a:pt x="178" y="142"/>
                    <a:pt x="175" y="137"/>
                  </a:cubicBezTo>
                  <a:lnTo>
                    <a:pt x="206" y="104"/>
                  </a:lnTo>
                  <a:close/>
                  <a:moveTo>
                    <a:pt x="4" y="36"/>
                  </a:moveTo>
                  <a:cubicBezTo>
                    <a:pt x="4" y="18"/>
                    <a:pt x="18" y="4"/>
                    <a:pt x="36" y="4"/>
                  </a:cubicBezTo>
                  <a:cubicBezTo>
                    <a:pt x="54" y="4"/>
                    <a:pt x="68" y="18"/>
                    <a:pt x="68" y="36"/>
                  </a:cubicBezTo>
                  <a:cubicBezTo>
                    <a:pt x="68" y="54"/>
                    <a:pt x="54" y="68"/>
                    <a:pt x="36" y="68"/>
                  </a:cubicBezTo>
                  <a:cubicBezTo>
                    <a:pt x="18" y="68"/>
                    <a:pt x="4" y="54"/>
                    <a:pt x="4" y="36"/>
                  </a:cubicBezTo>
                  <a:close/>
                  <a:moveTo>
                    <a:pt x="32" y="176"/>
                  </a:moveTo>
                  <a:cubicBezTo>
                    <a:pt x="19" y="176"/>
                    <a:pt x="8" y="164"/>
                    <a:pt x="8" y="150"/>
                  </a:cubicBezTo>
                  <a:cubicBezTo>
                    <a:pt x="8" y="136"/>
                    <a:pt x="19" y="124"/>
                    <a:pt x="32" y="124"/>
                  </a:cubicBezTo>
                  <a:cubicBezTo>
                    <a:pt x="45" y="124"/>
                    <a:pt x="56" y="136"/>
                    <a:pt x="56" y="150"/>
                  </a:cubicBezTo>
                  <a:cubicBezTo>
                    <a:pt x="56" y="164"/>
                    <a:pt x="45" y="176"/>
                    <a:pt x="32" y="176"/>
                  </a:cubicBezTo>
                  <a:close/>
                  <a:moveTo>
                    <a:pt x="144" y="184"/>
                  </a:moveTo>
                  <a:cubicBezTo>
                    <a:pt x="127" y="184"/>
                    <a:pt x="112" y="171"/>
                    <a:pt x="112" y="154"/>
                  </a:cubicBezTo>
                  <a:cubicBezTo>
                    <a:pt x="112" y="138"/>
                    <a:pt x="127" y="124"/>
                    <a:pt x="144" y="124"/>
                  </a:cubicBezTo>
                  <a:cubicBezTo>
                    <a:pt x="162" y="124"/>
                    <a:pt x="176" y="138"/>
                    <a:pt x="176" y="154"/>
                  </a:cubicBezTo>
                  <a:cubicBezTo>
                    <a:pt x="176" y="171"/>
                    <a:pt x="162" y="184"/>
                    <a:pt x="144" y="184"/>
                  </a:cubicBezTo>
                  <a:close/>
                </a:path>
              </a:pathLst>
            </a:custGeom>
            <a:solidFill>
              <a:srgbClr val="B2D8EA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4" name="Freeform 7"/>
            <p:cNvSpPr>
              <a:spLocks noEditPoints="1"/>
            </p:cNvSpPr>
            <p:nvPr/>
          </p:nvSpPr>
          <p:spPr bwMode="auto">
            <a:xfrm>
              <a:off x="7899400" y="4116388"/>
              <a:ext cx="357188" cy="171450"/>
            </a:xfrm>
            <a:custGeom>
              <a:avLst/>
              <a:gdLst/>
              <a:ahLst/>
              <a:cxnLst>
                <a:cxn ang="0">
                  <a:pos x="150" y="36"/>
                </a:cxn>
                <a:cxn ang="0">
                  <a:pos x="114" y="0"/>
                </a:cxn>
                <a:cxn ang="0">
                  <a:pos x="78" y="36"/>
                </a:cxn>
                <a:cxn ang="0">
                  <a:pos x="78" y="40"/>
                </a:cxn>
                <a:cxn ang="0">
                  <a:pos x="0" y="45"/>
                </a:cxn>
                <a:cxn ang="0">
                  <a:pos x="0" y="49"/>
                </a:cxn>
                <a:cxn ang="0">
                  <a:pos x="79" y="44"/>
                </a:cxn>
                <a:cxn ang="0">
                  <a:pos x="114" y="72"/>
                </a:cxn>
                <a:cxn ang="0">
                  <a:pos x="150" y="36"/>
                </a:cxn>
                <a:cxn ang="0">
                  <a:pos x="114" y="68"/>
                </a:cxn>
                <a:cxn ang="0">
                  <a:pos x="82" y="36"/>
                </a:cxn>
                <a:cxn ang="0">
                  <a:pos x="114" y="4"/>
                </a:cxn>
                <a:cxn ang="0">
                  <a:pos x="146" y="36"/>
                </a:cxn>
                <a:cxn ang="0">
                  <a:pos x="114" y="68"/>
                </a:cxn>
              </a:cxnLst>
              <a:rect l="0" t="0" r="r" b="b"/>
              <a:pathLst>
                <a:path w="150" h="72">
                  <a:moveTo>
                    <a:pt x="150" y="36"/>
                  </a:moveTo>
                  <a:cubicBezTo>
                    <a:pt x="150" y="16"/>
                    <a:pt x="134" y="0"/>
                    <a:pt x="114" y="0"/>
                  </a:cubicBezTo>
                  <a:cubicBezTo>
                    <a:pt x="94" y="0"/>
                    <a:pt x="78" y="16"/>
                    <a:pt x="78" y="36"/>
                  </a:cubicBezTo>
                  <a:cubicBezTo>
                    <a:pt x="78" y="37"/>
                    <a:pt x="78" y="39"/>
                    <a:pt x="78" y="4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79" y="44"/>
                    <a:pt x="79" y="44"/>
                    <a:pt x="79" y="44"/>
                  </a:cubicBezTo>
                  <a:cubicBezTo>
                    <a:pt x="82" y="60"/>
                    <a:pt x="97" y="72"/>
                    <a:pt x="114" y="72"/>
                  </a:cubicBezTo>
                  <a:cubicBezTo>
                    <a:pt x="134" y="72"/>
                    <a:pt x="150" y="56"/>
                    <a:pt x="150" y="36"/>
                  </a:cubicBezTo>
                  <a:close/>
                  <a:moveTo>
                    <a:pt x="114" y="68"/>
                  </a:moveTo>
                  <a:cubicBezTo>
                    <a:pt x="96" y="68"/>
                    <a:pt x="82" y="54"/>
                    <a:pt x="82" y="36"/>
                  </a:cubicBezTo>
                  <a:cubicBezTo>
                    <a:pt x="82" y="18"/>
                    <a:pt x="96" y="4"/>
                    <a:pt x="114" y="4"/>
                  </a:cubicBezTo>
                  <a:cubicBezTo>
                    <a:pt x="131" y="4"/>
                    <a:pt x="146" y="18"/>
                    <a:pt x="146" y="36"/>
                  </a:cubicBezTo>
                  <a:cubicBezTo>
                    <a:pt x="146" y="54"/>
                    <a:pt x="131" y="68"/>
                    <a:pt x="114" y="68"/>
                  </a:cubicBezTo>
                  <a:close/>
                </a:path>
              </a:pathLst>
            </a:custGeom>
            <a:solidFill>
              <a:srgbClr val="B2D8EA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5" name="Freeform 8"/>
            <p:cNvSpPr>
              <a:spLocks noEditPoints="1"/>
            </p:cNvSpPr>
            <p:nvPr/>
          </p:nvSpPr>
          <p:spPr bwMode="auto">
            <a:xfrm>
              <a:off x="7866063" y="4430713"/>
              <a:ext cx="676275" cy="458788"/>
            </a:xfrm>
            <a:custGeom>
              <a:avLst/>
              <a:gdLst/>
              <a:ahLst/>
              <a:cxnLst>
                <a:cxn ang="0">
                  <a:pos x="260" y="96"/>
                </a:cxn>
                <a:cxn ang="0">
                  <a:pos x="236" y="116"/>
                </a:cxn>
                <a:cxn ang="0">
                  <a:pos x="140" y="97"/>
                </a:cxn>
                <a:cxn ang="0">
                  <a:pos x="140" y="96"/>
                </a:cxn>
                <a:cxn ang="0">
                  <a:pos x="112" y="68"/>
                </a:cxn>
                <a:cxn ang="0">
                  <a:pos x="90" y="78"/>
                </a:cxn>
                <a:cxn ang="0">
                  <a:pos x="61" y="58"/>
                </a:cxn>
                <a:cxn ang="0">
                  <a:pos x="72" y="34"/>
                </a:cxn>
                <a:cxn ang="0">
                  <a:pos x="36" y="0"/>
                </a:cxn>
                <a:cxn ang="0">
                  <a:pos x="0" y="34"/>
                </a:cxn>
                <a:cxn ang="0">
                  <a:pos x="36" y="68"/>
                </a:cxn>
                <a:cxn ang="0">
                  <a:pos x="58" y="61"/>
                </a:cxn>
                <a:cxn ang="0">
                  <a:pos x="88" y="82"/>
                </a:cxn>
                <a:cxn ang="0">
                  <a:pos x="84" y="96"/>
                </a:cxn>
                <a:cxn ang="0">
                  <a:pos x="112" y="124"/>
                </a:cxn>
                <a:cxn ang="0">
                  <a:pos x="112" y="124"/>
                </a:cxn>
                <a:cxn ang="0">
                  <a:pos x="118" y="166"/>
                </a:cxn>
                <a:cxn ang="0">
                  <a:pos x="112" y="178"/>
                </a:cxn>
                <a:cxn ang="0">
                  <a:pos x="126" y="192"/>
                </a:cxn>
                <a:cxn ang="0">
                  <a:pos x="140" y="178"/>
                </a:cxn>
                <a:cxn ang="0">
                  <a:pos x="126" y="164"/>
                </a:cxn>
                <a:cxn ang="0">
                  <a:pos x="122" y="165"/>
                </a:cxn>
                <a:cxn ang="0">
                  <a:pos x="116" y="124"/>
                </a:cxn>
                <a:cxn ang="0">
                  <a:pos x="139" y="101"/>
                </a:cxn>
                <a:cxn ang="0">
                  <a:pos x="236" y="120"/>
                </a:cxn>
                <a:cxn ang="0">
                  <a:pos x="236" y="120"/>
                </a:cxn>
                <a:cxn ang="0">
                  <a:pos x="260" y="144"/>
                </a:cxn>
                <a:cxn ang="0">
                  <a:pos x="284" y="120"/>
                </a:cxn>
                <a:cxn ang="0">
                  <a:pos x="260" y="96"/>
                </a:cxn>
                <a:cxn ang="0">
                  <a:pos x="4" y="34"/>
                </a:cxn>
                <a:cxn ang="0">
                  <a:pos x="36" y="4"/>
                </a:cxn>
                <a:cxn ang="0">
                  <a:pos x="68" y="34"/>
                </a:cxn>
                <a:cxn ang="0">
                  <a:pos x="36" y="64"/>
                </a:cxn>
                <a:cxn ang="0">
                  <a:pos x="4" y="34"/>
                </a:cxn>
                <a:cxn ang="0">
                  <a:pos x="136" y="178"/>
                </a:cxn>
                <a:cxn ang="0">
                  <a:pos x="126" y="188"/>
                </a:cxn>
                <a:cxn ang="0">
                  <a:pos x="116" y="178"/>
                </a:cxn>
                <a:cxn ang="0">
                  <a:pos x="126" y="168"/>
                </a:cxn>
                <a:cxn ang="0">
                  <a:pos x="136" y="178"/>
                </a:cxn>
                <a:cxn ang="0">
                  <a:pos x="112" y="120"/>
                </a:cxn>
                <a:cxn ang="0">
                  <a:pos x="88" y="96"/>
                </a:cxn>
                <a:cxn ang="0">
                  <a:pos x="112" y="72"/>
                </a:cxn>
                <a:cxn ang="0">
                  <a:pos x="136" y="96"/>
                </a:cxn>
                <a:cxn ang="0">
                  <a:pos x="112" y="120"/>
                </a:cxn>
                <a:cxn ang="0">
                  <a:pos x="260" y="140"/>
                </a:cxn>
                <a:cxn ang="0">
                  <a:pos x="240" y="120"/>
                </a:cxn>
                <a:cxn ang="0">
                  <a:pos x="260" y="100"/>
                </a:cxn>
                <a:cxn ang="0">
                  <a:pos x="280" y="120"/>
                </a:cxn>
                <a:cxn ang="0">
                  <a:pos x="260" y="140"/>
                </a:cxn>
              </a:cxnLst>
              <a:rect l="0" t="0" r="r" b="b"/>
              <a:pathLst>
                <a:path w="284" h="192">
                  <a:moveTo>
                    <a:pt x="260" y="96"/>
                  </a:moveTo>
                  <a:cubicBezTo>
                    <a:pt x="248" y="96"/>
                    <a:pt x="238" y="105"/>
                    <a:pt x="236" y="116"/>
                  </a:cubicBezTo>
                  <a:cubicBezTo>
                    <a:pt x="140" y="97"/>
                    <a:pt x="140" y="97"/>
                    <a:pt x="140" y="97"/>
                  </a:cubicBezTo>
                  <a:cubicBezTo>
                    <a:pt x="140" y="97"/>
                    <a:pt x="140" y="96"/>
                    <a:pt x="140" y="96"/>
                  </a:cubicBezTo>
                  <a:cubicBezTo>
                    <a:pt x="140" y="81"/>
                    <a:pt x="127" y="68"/>
                    <a:pt x="112" y="68"/>
                  </a:cubicBezTo>
                  <a:cubicBezTo>
                    <a:pt x="103" y="68"/>
                    <a:pt x="95" y="72"/>
                    <a:pt x="90" y="78"/>
                  </a:cubicBezTo>
                  <a:cubicBezTo>
                    <a:pt x="61" y="58"/>
                    <a:pt x="61" y="58"/>
                    <a:pt x="61" y="58"/>
                  </a:cubicBezTo>
                  <a:cubicBezTo>
                    <a:pt x="68" y="52"/>
                    <a:pt x="72" y="43"/>
                    <a:pt x="72" y="34"/>
                  </a:cubicBezTo>
                  <a:cubicBezTo>
                    <a:pt x="72" y="15"/>
                    <a:pt x="56" y="0"/>
                    <a:pt x="36" y="0"/>
                  </a:cubicBezTo>
                  <a:cubicBezTo>
                    <a:pt x="16" y="0"/>
                    <a:pt x="0" y="15"/>
                    <a:pt x="0" y="34"/>
                  </a:cubicBezTo>
                  <a:cubicBezTo>
                    <a:pt x="0" y="53"/>
                    <a:pt x="16" y="68"/>
                    <a:pt x="36" y="68"/>
                  </a:cubicBezTo>
                  <a:cubicBezTo>
                    <a:pt x="44" y="68"/>
                    <a:pt x="52" y="65"/>
                    <a:pt x="58" y="61"/>
                  </a:cubicBezTo>
                  <a:cubicBezTo>
                    <a:pt x="88" y="82"/>
                    <a:pt x="88" y="82"/>
                    <a:pt x="88" y="82"/>
                  </a:cubicBezTo>
                  <a:cubicBezTo>
                    <a:pt x="85" y="86"/>
                    <a:pt x="84" y="91"/>
                    <a:pt x="84" y="96"/>
                  </a:cubicBezTo>
                  <a:cubicBezTo>
                    <a:pt x="84" y="111"/>
                    <a:pt x="96" y="124"/>
                    <a:pt x="112" y="124"/>
                  </a:cubicBezTo>
                  <a:cubicBezTo>
                    <a:pt x="112" y="124"/>
                    <a:pt x="112" y="124"/>
                    <a:pt x="112" y="124"/>
                  </a:cubicBezTo>
                  <a:cubicBezTo>
                    <a:pt x="118" y="166"/>
                    <a:pt x="118" y="166"/>
                    <a:pt x="118" y="166"/>
                  </a:cubicBezTo>
                  <a:cubicBezTo>
                    <a:pt x="114" y="169"/>
                    <a:pt x="112" y="173"/>
                    <a:pt x="112" y="178"/>
                  </a:cubicBezTo>
                  <a:cubicBezTo>
                    <a:pt x="112" y="186"/>
                    <a:pt x="118" y="192"/>
                    <a:pt x="126" y="192"/>
                  </a:cubicBezTo>
                  <a:cubicBezTo>
                    <a:pt x="133" y="192"/>
                    <a:pt x="140" y="186"/>
                    <a:pt x="140" y="178"/>
                  </a:cubicBezTo>
                  <a:cubicBezTo>
                    <a:pt x="140" y="170"/>
                    <a:pt x="133" y="164"/>
                    <a:pt x="126" y="164"/>
                  </a:cubicBezTo>
                  <a:cubicBezTo>
                    <a:pt x="124" y="164"/>
                    <a:pt x="123" y="164"/>
                    <a:pt x="122" y="165"/>
                  </a:cubicBezTo>
                  <a:cubicBezTo>
                    <a:pt x="116" y="124"/>
                    <a:pt x="116" y="124"/>
                    <a:pt x="116" y="124"/>
                  </a:cubicBezTo>
                  <a:cubicBezTo>
                    <a:pt x="128" y="122"/>
                    <a:pt x="137" y="113"/>
                    <a:pt x="139" y="101"/>
                  </a:cubicBezTo>
                  <a:cubicBezTo>
                    <a:pt x="236" y="120"/>
                    <a:pt x="236" y="120"/>
                    <a:pt x="236" y="120"/>
                  </a:cubicBezTo>
                  <a:cubicBezTo>
                    <a:pt x="236" y="120"/>
                    <a:pt x="236" y="120"/>
                    <a:pt x="236" y="120"/>
                  </a:cubicBezTo>
                  <a:cubicBezTo>
                    <a:pt x="236" y="133"/>
                    <a:pt x="246" y="144"/>
                    <a:pt x="260" y="144"/>
                  </a:cubicBezTo>
                  <a:cubicBezTo>
                    <a:pt x="273" y="144"/>
                    <a:pt x="284" y="133"/>
                    <a:pt x="284" y="120"/>
                  </a:cubicBezTo>
                  <a:cubicBezTo>
                    <a:pt x="284" y="107"/>
                    <a:pt x="273" y="96"/>
                    <a:pt x="260" y="96"/>
                  </a:cubicBezTo>
                  <a:close/>
                  <a:moveTo>
                    <a:pt x="4" y="34"/>
                  </a:moveTo>
                  <a:cubicBezTo>
                    <a:pt x="4" y="17"/>
                    <a:pt x="18" y="4"/>
                    <a:pt x="36" y="4"/>
                  </a:cubicBezTo>
                  <a:cubicBezTo>
                    <a:pt x="53" y="4"/>
                    <a:pt x="68" y="17"/>
                    <a:pt x="68" y="34"/>
                  </a:cubicBezTo>
                  <a:cubicBezTo>
                    <a:pt x="68" y="51"/>
                    <a:pt x="53" y="64"/>
                    <a:pt x="36" y="64"/>
                  </a:cubicBezTo>
                  <a:cubicBezTo>
                    <a:pt x="18" y="64"/>
                    <a:pt x="4" y="51"/>
                    <a:pt x="4" y="34"/>
                  </a:cubicBezTo>
                  <a:close/>
                  <a:moveTo>
                    <a:pt x="136" y="178"/>
                  </a:moveTo>
                  <a:cubicBezTo>
                    <a:pt x="136" y="184"/>
                    <a:pt x="131" y="188"/>
                    <a:pt x="126" y="188"/>
                  </a:cubicBezTo>
                  <a:cubicBezTo>
                    <a:pt x="120" y="188"/>
                    <a:pt x="116" y="184"/>
                    <a:pt x="116" y="178"/>
                  </a:cubicBezTo>
                  <a:cubicBezTo>
                    <a:pt x="116" y="173"/>
                    <a:pt x="120" y="168"/>
                    <a:pt x="126" y="168"/>
                  </a:cubicBezTo>
                  <a:cubicBezTo>
                    <a:pt x="131" y="168"/>
                    <a:pt x="136" y="173"/>
                    <a:pt x="136" y="178"/>
                  </a:cubicBezTo>
                  <a:close/>
                  <a:moveTo>
                    <a:pt x="112" y="120"/>
                  </a:moveTo>
                  <a:cubicBezTo>
                    <a:pt x="98" y="120"/>
                    <a:pt x="88" y="109"/>
                    <a:pt x="88" y="96"/>
                  </a:cubicBezTo>
                  <a:cubicBezTo>
                    <a:pt x="88" y="83"/>
                    <a:pt x="98" y="72"/>
                    <a:pt x="112" y="72"/>
                  </a:cubicBezTo>
                  <a:cubicBezTo>
                    <a:pt x="125" y="72"/>
                    <a:pt x="136" y="83"/>
                    <a:pt x="136" y="96"/>
                  </a:cubicBezTo>
                  <a:cubicBezTo>
                    <a:pt x="136" y="109"/>
                    <a:pt x="125" y="120"/>
                    <a:pt x="112" y="120"/>
                  </a:cubicBezTo>
                  <a:close/>
                  <a:moveTo>
                    <a:pt x="260" y="140"/>
                  </a:moveTo>
                  <a:cubicBezTo>
                    <a:pt x="249" y="140"/>
                    <a:pt x="240" y="131"/>
                    <a:pt x="240" y="120"/>
                  </a:cubicBezTo>
                  <a:cubicBezTo>
                    <a:pt x="240" y="109"/>
                    <a:pt x="249" y="100"/>
                    <a:pt x="260" y="100"/>
                  </a:cubicBezTo>
                  <a:cubicBezTo>
                    <a:pt x="271" y="100"/>
                    <a:pt x="280" y="109"/>
                    <a:pt x="280" y="120"/>
                  </a:cubicBezTo>
                  <a:cubicBezTo>
                    <a:pt x="280" y="131"/>
                    <a:pt x="271" y="140"/>
                    <a:pt x="260" y="140"/>
                  </a:cubicBezTo>
                  <a:close/>
                </a:path>
              </a:pathLst>
            </a:custGeom>
            <a:solidFill>
              <a:srgbClr val="B2D8EA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6" name="Freeform 17"/>
            <p:cNvSpPr>
              <a:spLocks/>
            </p:cNvSpPr>
            <p:nvPr/>
          </p:nvSpPr>
          <p:spPr bwMode="gray">
            <a:xfrm>
              <a:off x="2352675" y="2619376"/>
              <a:ext cx="5618163" cy="3546475"/>
            </a:xfrm>
            <a:custGeom>
              <a:avLst/>
              <a:gdLst/>
              <a:ahLst/>
              <a:cxnLst>
                <a:cxn ang="0">
                  <a:pos x="1743" y="0"/>
                </a:cxn>
                <a:cxn ang="0">
                  <a:pos x="1128" y="614"/>
                </a:cxn>
                <a:cxn ang="0">
                  <a:pos x="1129" y="644"/>
                </a:cxn>
                <a:cxn ang="0">
                  <a:pos x="993" y="657"/>
                </a:cxn>
                <a:cxn ang="0">
                  <a:pos x="690" y="400"/>
                </a:cxn>
                <a:cxn ang="0">
                  <a:pos x="463" y="501"/>
                </a:cxn>
                <a:cxn ang="0">
                  <a:pos x="388" y="441"/>
                </a:cxn>
                <a:cxn ang="0">
                  <a:pos x="428" y="324"/>
                </a:cxn>
                <a:cxn ang="0">
                  <a:pos x="236" y="132"/>
                </a:cxn>
                <a:cxn ang="0">
                  <a:pos x="44" y="324"/>
                </a:cxn>
                <a:cxn ang="0">
                  <a:pos x="236" y="516"/>
                </a:cxn>
                <a:cxn ang="0">
                  <a:pos x="381" y="450"/>
                </a:cxn>
                <a:cxn ang="0">
                  <a:pos x="455" y="510"/>
                </a:cxn>
                <a:cxn ang="0">
                  <a:pos x="384" y="704"/>
                </a:cxn>
                <a:cxn ang="0">
                  <a:pos x="499" y="941"/>
                </a:cxn>
                <a:cxn ang="0">
                  <a:pos x="373" y="1090"/>
                </a:cxn>
                <a:cxn ang="0">
                  <a:pos x="226" y="1036"/>
                </a:cxn>
                <a:cxn ang="0">
                  <a:pos x="226" y="1036"/>
                </a:cxn>
                <a:cxn ang="0">
                  <a:pos x="0" y="1262"/>
                </a:cxn>
                <a:cxn ang="0">
                  <a:pos x="226" y="1488"/>
                </a:cxn>
                <a:cxn ang="0">
                  <a:pos x="226" y="1488"/>
                </a:cxn>
                <a:cxn ang="0">
                  <a:pos x="452" y="1262"/>
                </a:cxn>
                <a:cxn ang="0">
                  <a:pos x="382" y="1098"/>
                </a:cxn>
                <a:cxn ang="0">
                  <a:pos x="508" y="949"/>
                </a:cxn>
                <a:cxn ang="0">
                  <a:pos x="690" y="1008"/>
                </a:cxn>
                <a:cxn ang="0">
                  <a:pos x="996" y="704"/>
                </a:cxn>
                <a:cxn ang="0">
                  <a:pos x="996" y="689"/>
                </a:cxn>
                <a:cxn ang="0">
                  <a:pos x="1132" y="676"/>
                </a:cxn>
                <a:cxn ang="0">
                  <a:pos x="1743" y="1228"/>
                </a:cxn>
                <a:cxn ang="0">
                  <a:pos x="2357" y="614"/>
                </a:cxn>
                <a:cxn ang="0">
                  <a:pos x="1743" y="0"/>
                </a:cxn>
              </a:cxnLst>
              <a:rect l="0" t="0" r="r" b="b"/>
              <a:pathLst>
                <a:path w="2357" h="1488">
                  <a:moveTo>
                    <a:pt x="1743" y="0"/>
                  </a:moveTo>
                  <a:cubicBezTo>
                    <a:pt x="1404" y="0"/>
                    <a:pt x="1128" y="275"/>
                    <a:pt x="1128" y="614"/>
                  </a:cubicBezTo>
                  <a:cubicBezTo>
                    <a:pt x="1128" y="624"/>
                    <a:pt x="1129" y="634"/>
                    <a:pt x="1129" y="644"/>
                  </a:cubicBezTo>
                  <a:cubicBezTo>
                    <a:pt x="993" y="657"/>
                    <a:pt x="993" y="657"/>
                    <a:pt x="993" y="657"/>
                  </a:cubicBezTo>
                  <a:cubicBezTo>
                    <a:pt x="970" y="511"/>
                    <a:pt x="843" y="400"/>
                    <a:pt x="690" y="400"/>
                  </a:cubicBezTo>
                  <a:cubicBezTo>
                    <a:pt x="600" y="400"/>
                    <a:pt x="519" y="439"/>
                    <a:pt x="463" y="501"/>
                  </a:cubicBezTo>
                  <a:cubicBezTo>
                    <a:pt x="388" y="441"/>
                    <a:pt x="388" y="441"/>
                    <a:pt x="388" y="441"/>
                  </a:cubicBezTo>
                  <a:cubicBezTo>
                    <a:pt x="413" y="408"/>
                    <a:pt x="428" y="368"/>
                    <a:pt x="428" y="324"/>
                  </a:cubicBezTo>
                  <a:cubicBezTo>
                    <a:pt x="428" y="218"/>
                    <a:pt x="342" y="132"/>
                    <a:pt x="236" y="132"/>
                  </a:cubicBezTo>
                  <a:cubicBezTo>
                    <a:pt x="130" y="132"/>
                    <a:pt x="44" y="218"/>
                    <a:pt x="44" y="324"/>
                  </a:cubicBezTo>
                  <a:cubicBezTo>
                    <a:pt x="44" y="430"/>
                    <a:pt x="130" y="516"/>
                    <a:pt x="236" y="516"/>
                  </a:cubicBezTo>
                  <a:cubicBezTo>
                    <a:pt x="294" y="516"/>
                    <a:pt x="346" y="490"/>
                    <a:pt x="381" y="450"/>
                  </a:cubicBezTo>
                  <a:cubicBezTo>
                    <a:pt x="455" y="510"/>
                    <a:pt x="455" y="510"/>
                    <a:pt x="455" y="510"/>
                  </a:cubicBezTo>
                  <a:cubicBezTo>
                    <a:pt x="411" y="562"/>
                    <a:pt x="384" y="630"/>
                    <a:pt x="384" y="704"/>
                  </a:cubicBezTo>
                  <a:cubicBezTo>
                    <a:pt x="384" y="800"/>
                    <a:pt x="429" y="885"/>
                    <a:pt x="499" y="941"/>
                  </a:cubicBezTo>
                  <a:cubicBezTo>
                    <a:pt x="373" y="1090"/>
                    <a:pt x="373" y="1090"/>
                    <a:pt x="373" y="1090"/>
                  </a:cubicBezTo>
                  <a:cubicBezTo>
                    <a:pt x="333" y="1057"/>
                    <a:pt x="282" y="1036"/>
                    <a:pt x="226" y="1036"/>
                  </a:cubicBezTo>
                  <a:cubicBezTo>
                    <a:pt x="226" y="1036"/>
                    <a:pt x="226" y="1036"/>
                    <a:pt x="226" y="1036"/>
                  </a:cubicBezTo>
                  <a:cubicBezTo>
                    <a:pt x="101" y="1036"/>
                    <a:pt x="0" y="1137"/>
                    <a:pt x="0" y="1262"/>
                  </a:cubicBezTo>
                  <a:cubicBezTo>
                    <a:pt x="0" y="1387"/>
                    <a:pt x="101" y="1488"/>
                    <a:pt x="226" y="1488"/>
                  </a:cubicBezTo>
                  <a:cubicBezTo>
                    <a:pt x="226" y="1488"/>
                    <a:pt x="226" y="1488"/>
                    <a:pt x="226" y="1488"/>
                  </a:cubicBezTo>
                  <a:cubicBezTo>
                    <a:pt x="351" y="1488"/>
                    <a:pt x="452" y="1387"/>
                    <a:pt x="452" y="1262"/>
                  </a:cubicBezTo>
                  <a:cubicBezTo>
                    <a:pt x="452" y="1198"/>
                    <a:pt x="425" y="1140"/>
                    <a:pt x="382" y="1098"/>
                  </a:cubicBezTo>
                  <a:cubicBezTo>
                    <a:pt x="508" y="949"/>
                    <a:pt x="508" y="949"/>
                    <a:pt x="508" y="949"/>
                  </a:cubicBezTo>
                  <a:cubicBezTo>
                    <a:pt x="559" y="986"/>
                    <a:pt x="622" y="1008"/>
                    <a:pt x="690" y="1008"/>
                  </a:cubicBezTo>
                  <a:cubicBezTo>
                    <a:pt x="859" y="1008"/>
                    <a:pt x="996" y="872"/>
                    <a:pt x="996" y="704"/>
                  </a:cubicBezTo>
                  <a:cubicBezTo>
                    <a:pt x="996" y="699"/>
                    <a:pt x="996" y="694"/>
                    <a:pt x="996" y="689"/>
                  </a:cubicBezTo>
                  <a:cubicBezTo>
                    <a:pt x="1132" y="676"/>
                    <a:pt x="1132" y="676"/>
                    <a:pt x="1132" y="676"/>
                  </a:cubicBezTo>
                  <a:cubicBezTo>
                    <a:pt x="1163" y="986"/>
                    <a:pt x="1425" y="1228"/>
                    <a:pt x="1743" y="1228"/>
                  </a:cubicBezTo>
                  <a:cubicBezTo>
                    <a:pt x="2081" y="1228"/>
                    <a:pt x="2357" y="953"/>
                    <a:pt x="2357" y="614"/>
                  </a:cubicBezTo>
                  <a:cubicBezTo>
                    <a:pt x="2357" y="275"/>
                    <a:pt x="2081" y="0"/>
                    <a:pt x="1743" y="0"/>
                  </a:cubicBezTo>
                  <a:close/>
                </a:path>
              </a:pathLst>
            </a:custGeom>
            <a:solidFill>
              <a:srgbClr val="007D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147" name="Picture 146" descr="Better Outcomes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22550" y="3250088"/>
              <a:ext cx="635000" cy="269874"/>
            </a:xfrm>
            <a:prstGeom prst="rect">
              <a:avLst/>
            </a:prstGeom>
          </p:spPr>
        </p:pic>
        <p:pic>
          <p:nvPicPr>
            <p:cNvPr id="148" name="Picture 147" descr="Connecting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88971" y="4161811"/>
              <a:ext cx="1060314" cy="372089"/>
            </a:xfrm>
            <a:prstGeom prst="rect">
              <a:avLst/>
            </a:prstGeom>
          </p:spPr>
        </p:pic>
        <p:pic>
          <p:nvPicPr>
            <p:cNvPr id="149" name="Picture 148" descr="Superior Delivery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47663" y="5478322"/>
              <a:ext cx="709887" cy="328790"/>
            </a:xfrm>
            <a:prstGeom prst="rect">
              <a:avLst/>
            </a:prstGeom>
          </p:spPr>
        </p:pic>
        <p:pic>
          <p:nvPicPr>
            <p:cNvPr id="150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568271" y="3680506"/>
              <a:ext cx="1947731" cy="96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1" name="Rectangle 150"/>
            <p:cNvSpPr/>
            <p:nvPr/>
          </p:nvSpPr>
          <p:spPr bwMode="white">
            <a:xfrm>
              <a:off x="8606971" y="6415314"/>
              <a:ext cx="537029" cy="4426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err="1" smtClean="0"/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ntent Slide_w/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 algn="ctr">
              <a:defRPr sz="900" dirty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6"/>
          <p:cNvSpPr txBox="1">
            <a:spLocks/>
          </p:cNvSpPr>
          <p:nvPr/>
        </p:nvSpPr>
        <p:spPr>
          <a:xfrm>
            <a:off x="6786565" y="6424614"/>
            <a:ext cx="2133600" cy="228600"/>
          </a:xfrm>
          <a:prstGeom prst="rect">
            <a:avLst/>
          </a:prstGeom>
        </p:spPr>
        <p:txBody>
          <a:bodyPr anchor="ctr"/>
          <a:lstStyle/>
          <a:p>
            <a:pPr algn="r"/>
            <a:fld id="{279D7C8C-B060-4B2B-A3CF-C9EB1D14E66A}" type="slidenum">
              <a:rPr lang="en-US" sz="1000" b="1">
                <a:solidFill>
                  <a:schemeClr val="tx2">
                    <a:lumMod val="75000"/>
                    <a:lumOff val="25000"/>
                  </a:schemeClr>
                </a:solidFill>
              </a:rPr>
              <a:pPr algn="r"/>
              <a:t>‹#›</a:t>
            </a:fld>
            <a:endParaRPr lang="en-US" sz="10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629400"/>
            <a:ext cx="2133600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2600325"/>
          </a:xfrm>
          <a:prstGeom prst="rect">
            <a:avLst/>
          </a:prstGeom>
          <a:solidFill>
            <a:schemeClr val="accent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err="1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548313" y="-3175"/>
            <a:ext cx="3595687" cy="2354263"/>
            <a:chOff x="5548313" y="-3175"/>
            <a:chExt cx="3595687" cy="2354263"/>
          </a:xfrm>
        </p:grpSpPr>
        <p:sp>
          <p:nvSpPr>
            <p:cNvPr id="11" name="Oval 10"/>
            <p:cNvSpPr/>
            <p:nvPr/>
          </p:nvSpPr>
          <p:spPr>
            <a:xfrm>
              <a:off x="7619866" y="1980713"/>
              <a:ext cx="306992" cy="305287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7696065" y="1460501"/>
              <a:ext cx="347798" cy="342900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8191501" y="1316252"/>
              <a:ext cx="252412" cy="241536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8670131" y="1543753"/>
              <a:ext cx="317769" cy="316004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8694410" y="971549"/>
              <a:ext cx="349578" cy="357189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5553652" y="889468"/>
              <a:ext cx="383598" cy="382161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2297C"/>
                </a:gs>
                <a:gs pos="50000">
                  <a:srgbClr val="83418C"/>
                </a:gs>
                <a:gs pos="76000">
                  <a:srgbClr val="A576AB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102351" y="699678"/>
              <a:ext cx="314324" cy="313147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2297C"/>
                </a:gs>
                <a:gs pos="50000">
                  <a:srgbClr val="83418C"/>
                </a:gs>
                <a:gs pos="76000">
                  <a:srgbClr val="A576AB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171870" y="219074"/>
              <a:ext cx="279729" cy="278681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2297C"/>
                </a:gs>
                <a:gs pos="50000">
                  <a:srgbClr val="83418C"/>
                </a:gs>
                <a:gs pos="76000">
                  <a:srgbClr val="A576AB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8499776" y="2104742"/>
              <a:ext cx="248937" cy="243172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7227094" y="1665744"/>
              <a:ext cx="161925" cy="158175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7266181" y="1269206"/>
              <a:ext cx="187131" cy="182797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7599388" y="1066801"/>
              <a:ext cx="227781" cy="224888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6999312" y="990600"/>
              <a:ext cx="159185" cy="157163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6806431" y="704850"/>
              <a:ext cx="159185" cy="157163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6520681" y="657225"/>
              <a:ext cx="159185" cy="157163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6664016" y="905087"/>
              <a:ext cx="120166" cy="118640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7058025" y="742950"/>
              <a:ext cx="147638" cy="149475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7210425" y="485420"/>
              <a:ext cx="185737" cy="188049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7103269" y="216339"/>
              <a:ext cx="185737" cy="188049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6827044" y="25603"/>
              <a:ext cx="204787" cy="207336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7839075" y="389846"/>
              <a:ext cx="119063" cy="120545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7704044" y="142876"/>
              <a:ext cx="158844" cy="156000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7982651" y="190501"/>
              <a:ext cx="158844" cy="156000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8220776" y="228601"/>
              <a:ext cx="146937" cy="156000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8173151" y="476251"/>
              <a:ext cx="156462" cy="156000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8429626" y="752475"/>
              <a:ext cx="195262" cy="188119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8766081" y="552451"/>
              <a:ext cx="230281" cy="233362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8389844" y="1151101"/>
              <a:ext cx="170750" cy="160968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20"/>
            <p:cNvSpPr>
              <a:spLocks/>
            </p:cNvSpPr>
            <p:nvPr/>
          </p:nvSpPr>
          <p:spPr bwMode="auto">
            <a:xfrm>
              <a:off x="7604125" y="0"/>
              <a:ext cx="279400" cy="115888"/>
            </a:xfrm>
            <a:custGeom>
              <a:avLst/>
              <a:gdLst/>
              <a:ahLst/>
              <a:cxnLst>
                <a:cxn ang="0">
                  <a:pos x="58" y="48"/>
                </a:cxn>
                <a:cxn ang="0">
                  <a:pos x="117" y="0"/>
                </a:cxn>
                <a:cxn ang="0">
                  <a:pos x="0" y="0"/>
                </a:cxn>
                <a:cxn ang="0">
                  <a:pos x="58" y="48"/>
                </a:cxn>
              </a:cxnLst>
              <a:rect l="0" t="0" r="r" b="b"/>
              <a:pathLst>
                <a:path w="117" h="48">
                  <a:moveTo>
                    <a:pt x="58" y="48"/>
                  </a:moveTo>
                  <a:cubicBezTo>
                    <a:pt x="87" y="48"/>
                    <a:pt x="112" y="27"/>
                    <a:pt x="11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27"/>
                    <a:pt x="29" y="48"/>
                    <a:pt x="58" y="48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21"/>
            <p:cNvSpPr>
              <a:spLocks/>
            </p:cNvSpPr>
            <p:nvPr/>
          </p:nvSpPr>
          <p:spPr bwMode="auto">
            <a:xfrm>
              <a:off x="8382000" y="0"/>
              <a:ext cx="180975" cy="15398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38" y="64"/>
                </a:cxn>
                <a:cxn ang="0">
                  <a:pos x="76" y="28"/>
                </a:cxn>
                <a:cxn ang="0">
                  <a:pos x="62" y="0"/>
                </a:cxn>
                <a:cxn ang="0">
                  <a:pos x="15" y="0"/>
                </a:cxn>
                <a:cxn ang="0">
                  <a:pos x="0" y="28"/>
                </a:cxn>
              </a:cxnLst>
              <a:rect l="0" t="0" r="r" b="b"/>
              <a:pathLst>
                <a:path w="76" h="64">
                  <a:moveTo>
                    <a:pt x="0" y="28"/>
                  </a:moveTo>
                  <a:cubicBezTo>
                    <a:pt x="0" y="48"/>
                    <a:pt x="17" y="64"/>
                    <a:pt x="38" y="64"/>
                  </a:cubicBezTo>
                  <a:cubicBezTo>
                    <a:pt x="59" y="64"/>
                    <a:pt x="76" y="48"/>
                    <a:pt x="76" y="28"/>
                  </a:cubicBezTo>
                  <a:cubicBezTo>
                    <a:pt x="76" y="17"/>
                    <a:pt x="71" y="7"/>
                    <a:pt x="6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6" y="7"/>
                    <a:pt x="0" y="17"/>
                    <a:pt x="0" y="28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4" name="Freeform 22"/>
            <p:cNvSpPr>
              <a:spLocks/>
            </p:cNvSpPr>
            <p:nvPr/>
          </p:nvSpPr>
          <p:spPr bwMode="auto">
            <a:xfrm>
              <a:off x="6011863" y="0"/>
              <a:ext cx="188912" cy="77788"/>
            </a:xfrm>
            <a:custGeom>
              <a:avLst/>
              <a:gdLst/>
              <a:ahLst/>
              <a:cxnLst>
                <a:cxn ang="0">
                  <a:pos x="38" y="32"/>
                </a:cxn>
                <a:cxn ang="0">
                  <a:pos x="76" y="0"/>
                </a:cxn>
                <a:cxn ang="0">
                  <a:pos x="0" y="0"/>
                </a:cxn>
                <a:cxn ang="0">
                  <a:pos x="38" y="32"/>
                </a:cxn>
              </a:cxnLst>
              <a:rect l="0" t="0" r="r" b="b"/>
              <a:pathLst>
                <a:path w="76" h="32">
                  <a:moveTo>
                    <a:pt x="38" y="32"/>
                  </a:moveTo>
                  <a:cubicBezTo>
                    <a:pt x="58" y="32"/>
                    <a:pt x="74" y="18"/>
                    <a:pt x="7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18"/>
                    <a:pt x="19" y="32"/>
                    <a:pt x="38" y="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D2077"/>
                </a:gs>
                <a:gs pos="25000">
                  <a:srgbClr val="72297C"/>
                </a:gs>
                <a:gs pos="50000">
                  <a:srgbClr val="83418C"/>
                </a:gs>
                <a:gs pos="76000">
                  <a:srgbClr val="A576AB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5" name="Freeform 10"/>
            <p:cNvSpPr>
              <a:spLocks noEditPoints="1"/>
            </p:cNvSpPr>
            <p:nvPr/>
          </p:nvSpPr>
          <p:spPr bwMode="auto">
            <a:xfrm>
              <a:off x="8493125" y="1846263"/>
              <a:ext cx="284162" cy="504825"/>
            </a:xfrm>
            <a:custGeom>
              <a:avLst/>
              <a:gdLst/>
              <a:ahLst/>
              <a:cxnLst>
                <a:cxn ang="0">
                  <a:pos x="111" y="0"/>
                </a:cxn>
                <a:cxn ang="0">
                  <a:pos x="74" y="112"/>
                </a:cxn>
                <a:cxn ang="0">
                  <a:pos x="54" y="108"/>
                </a:cxn>
                <a:cxn ang="0">
                  <a:pos x="0" y="160"/>
                </a:cxn>
                <a:cxn ang="0">
                  <a:pos x="54" y="212"/>
                </a:cxn>
                <a:cxn ang="0">
                  <a:pos x="108" y="160"/>
                </a:cxn>
                <a:cxn ang="0">
                  <a:pos x="82" y="115"/>
                </a:cxn>
                <a:cxn ang="0">
                  <a:pos x="119" y="2"/>
                </a:cxn>
                <a:cxn ang="0">
                  <a:pos x="111" y="0"/>
                </a:cxn>
                <a:cxn ang="0">
                  <a:pos x="104" y="160"/>
                </a:cxn>
                <a:cxn ang="0">
                  <a:pos x="54" y="208"/>
                </a:cxn>
                <a:cxn ang="0">
                  <a:pos x="4" y="160"/>
                </a:cxn>
                <a:cxn ang="0">
                  <a:pos x="54" y="112"/>
                </a:cxn>
                <a:cxn ang="0">
                  <a:pos x="104" y="160"/>
                </a:cxn>
              </a:cxnLst>
              <a:rect l="0" t="0" r="r" b="b"/>
              <a:pathLst>
                <a:path w="119" h="212">
                  <a:moveTo>
                    <a:pt x="111" y="0"/>
                  </a:moveTo>
                  <a:cubicBezTo>
                    <a:pt x="74" y="112"/>
                    <a:pt x="74" y="112"/>
                    <a:pt x="74" y="112"/>
                  </a:cubicBezTo>
                  <a:cubicBezTo>
                    <a:pt x="68" y="109"/>
                    <a:pt x="62" y="108"/>
                    <a:pt x="54" y="108"/>
                  </a:cubicBezTo>
                  <a:cubicBezTo>
                    <a:pt x="25" y="108"/>
                    <a:pt x="0" y="131"/>
                    <a:pt x="0" y="160"/>
                  </a:cubicBezTo>
                  <a:cubicBezTo>
                    <a:pt x="0" y="189"/>
                    <a:pt x="25" y="212"/>
                    <a:pt x="54" y="212"/>
                  </a:cubicBezTo>
                  <a:cubicBezTo>
                    <a:pt x="84" y="212"/>
                    <a:pt x="108" y="189"/>
                    <a:pt x="108" y="160"/>
                  </a:cubicBezTo>
                  <a:cubicBezTo>
                    <a:pt x="108" y="141"/>
                    <a:pt x="98" y="124"/>
                    <a:pt x="82" y="115"/>
                  </a:cubicBezTo>
                  <a:cubicBezTo>
                    <a:pt x="119" y="2"/>
                    <a:pt x="119" y="2"/>
                    <a:pt x="119" y="2"/>
                  </a:cubicBezTo>
                  <a:lnTo>
                    <a:pt x="111" y="0"/>
                  </a:lnTo>
                  <a:close/>
                  <a:moveTo>
                    <a:pt x="104" y="160"/>
                  </a:moveTo>
                  <a:cubicBezTo>
                    <a:pt x="104" y="187"/>
                    <a:pt x="82" y="208"/>
                    <a:pt x="54" y="208"/>
                  </a:cubicBezTo>
                  <a:cubicBezTo>
                    <a:pt x="27" y="208"/>
                    <a:pt x="4" y="187"/>
                    <a:pt x="4" y="160"/>
                  </a:cubicBezTo>
                  <a:cubicBezTo>
                    <a:pt x="4" y="134"/>
                    <a:pt x="27" y="112"/>
                    <a:pt x="54" y="112"/>
                  </a:cubicBezTo>
                  <a:cubicBezTo>
                    <a:pt x="82" y="112"/>
                    <a:pt x="104" y="134"/>
                    <a:pt x="104" y="160"/>
                  </a:cubicBezTo>
                  <a:close/>
                </a:path>
              </a:pathLst>
            </a:custGeom>
            <a:solidFill>
              <a:srgbClr val="996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"/>
            <p:cNvSpPr>
              <a:spLocks/>
            </p:cNvSpPr>
            <p:nvPr/>
          </p:nvSpPr>
          <p:spPr bwMode="auto">
            <a:xfrm>
              <a:off x="8931275" y="1812925"/>
              <a:ext cx="212725" cy="16351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0"/>
                </a:cxn>
                <a:cxn ang="0">
                  <a:pos x="128" y="103"/>
                </a:cxn>
                <a:cxn ang="0">
                  <a:pos x="134" y="94"/>
                </a:cxn>
                <a:cxn ang="0">
                  <a:pos x="6" y="0"/>
                </a:cxn>
              </a:cxnLst>
              <a:rect l="0" t="0" r="r" b="b"/>
              <a:pathLst>
                <a:path w="134" h="103">
                  <a:moveTo>
                    <a:pt x="6" y="0"/>
                  </a:moveTo>
                  <a:lnTo>
                    <a:pt x="0" y="10"/>
                  </a:lnTo>
                  <a:lnTo>
                    <a:pt x="128" y="103"/>
                  </a:lnTo>
                  <a:lnTo>
                    <a:pt x="134" y="9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6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2"/>
            <p:cNvSpPr>
              <a:spLocks noEditPoints="1"/>
            </p:cNvSpPr>
            <p:nvPr/>
          </p:nvSpPr>
          <p:spPr bwMode="auto">
            <a:xfrm>
              <a:off x="7616825" y="969963"/>
              <a:ext cx="1428750" cy="1314450"/>
            </a:xfrm>
            <a:custGeom>
              <a:avLst/>
              <a:gdLst/>
              <a:ahLst/>
              <a:cxnLst>
                <a:cxn ang="0">
                  <a:pos x="526" y="0"/>
                </a:cxn>
                <a:cxn ang="0">
                  <a:pos x="523" y="152"/>
                </a:cxn>
                <a:cxn ang="0">
                  <a:pos x="508" y="240"/>
                </a:cxn>
                <a:cxn ang="0">
                  <a:pos x="344" y="216"/>
                </a:cxn>
                <a:cxn ang="0">
                  <a:pos x="294" y="144"/>
                </a:cxn>
                <a:cxn ang="0">
                  <a:pos x="244" y="214"/>
                </a:cxn>
                <a:cxn ang="0">
                  <a:pos x="106" y="204"/>
                </a:cxn>
                <a:cxn ang="0">
                  <a:pos x="86" y="349"/>
                </a:cxn>
                <a:cxn ang="0">
                  <a:pos x="66" y="424"/>
                </a:cxn>
                <a:cxn ang="0">
                  <a:pos x="66" y="552"/>
                </a:cxn>
                <a:cxn ang="0">
                  <a:pos x="85" y="427"/>
                </a:cxn>
                <a:cxn ang="0">
                  <a:pos x="106" y="352"/>
                </a:cxn>
                <a:cxn ang="0">
                  <a:pos x="180" y="268"/>
                </a:cxn>
                <a:cxn ang="0">
                  <a:pos x="250" y="225"/>
                </a:cxn>
                <a:cxn ang="0">
                  <a:pos x="338" y="226"/>
                </a:cxn>
                <a:cxn ang="0">
                  <a:pos x="440" y="308"/>
                </a:cxn>
                <a:cxn ang="0">
                  <a:pos x="576" y="308"/>
                </a:cxn>
                <a:cxn ang="0">
                  <a:pos x="535" y="151"/>
                </a:cxn>
                <a:cxn ang="0">
                  <a:pos x="128" y="488"/>
                </a:cxn>
                <a:cxn ang="0">
                  <a:pos x="4" y="488"/>
                </a:cxn>
                <a:cxn ang="0">
                  <a:pos x="128" y="488"/>
                </a:cxn>
                <a:cxn ang="0">
                  <a:pos x="106" y="348"/>
                </a:cxn>
                <a:cxn ang="0">
                  <a:pos x="106" y="208"/>
                </a:cxn>
                <a:cxn ang="0">
                  <a:pos x="173" y="258"/>
                </a:cxn>
                <a:cxn ang="0">
                  <a:pos x="176" y="278"/>
                </a:cxn>
                <a:cxn ang="0">
                  <a:pos x="244" y="196"/>
                </a:cxn>
                <a:cxn ang="0">
                  <a:pos x="344" y="196"/>
                </a:cxn>
                <a:cxn ang="0">
                  <a:pos x="572" y="308"/>
                </a:cxn>
                <a:cxn ang="0">
                  <a:pos x="444" y="308"/>
                </a:cxn>
                <a:cxn ang="0">
                  <a:pos x="572" y="308"/>
                </a:cxn>
                <a:cxn ang="0">
                  <a:pos x="526" y="4"/>
                </a:cxn>
                <a:cxn ang="0">
                  <a:pos x="526" y="148"/>
                </a:cxn>
              </a:cxnLst>
              <a:rect l="0" t="0" r="r" b="b"/>
              <a:pathLst>
                <a:path w="600" h="552">
                  <a:moveTo>
                    <a:pt x="600" y="76"/>
                  </a:moveTo>
                  <a:cubicBezTo>
                    <a:pt x="600" y="34"/>
                    <a:pt x="567" y="0"/>
                    <a:pt x="526" y="0"/>
                  </a:cubicBezTo>
                  <a:cubicBezTo>
                    <a:pt x="486" y="0"/>
                    <a:pt x="452" y="34"/>
                    <a:pt x="452" y="76"/>
                  </a:cubicBezTo>
                  <a:cubicBezTo>
                    <a:pt x="452" y="117"/>
                    <a:pt x="484" y="150"/>
                    <a:pt x="523" y="152"/>
                  </a:cubicBezTo>
                  <a:cubicBezTo>
                    <a:pt x="517" y="241"/>
                    <a:pt x="517" y="241"/>
                    <a:pt x="517" y="241"/>
                  </a:cubicBezTo>
                  <a:cubicBezTo>
                    <a:pt x="514" y="240"/>
                    <a:pt x="511" y="240"/>
                    <a:pt x="508" y="240"/>
                  </a:cubicBezTo>
                  <a:cubicBezTo>
                    <a:pt x="480" y="240"/>
                    <a:pt x="456" y="257"/>
                    <a:pt x="446" y="281"/>
                  </a:cubicBezTo>
                  <a:cubicBezTo>
                    <a:pt x="344" y="216"/>
                    <a:pt x="344" y="216"/>
                    <a:pt x="344" y="216"/>
                  </a:cubicBezTo>
                  <a:cubicBezTo>
                    <a:pt x="347" y="210"/>
                    <a:pt x="348" y="203"/>
                    <a:pt x="348" y="196"/>
                  </a:cubicBezTo>
                  <a:cubicBezTo>
                    <a:pt x="348" y="167"/>
                    <a:pt x="324" y="144"/>
                    <a:pt x="294" y="144"/>
                  </a:cubicBezTo>
                  <a:cubicBezTo>
                    <a:pt x="265" y="144"/>
                    <a:pt x="240" y="167"/>
                    <a:pt x="240" y="196"/>
                  </a:cubicBezTo>
                  <a:cubicBezTo>
                    <a:pt x="240" y="203"/>
                    <a:pt x="242" y="209"/>
                    <a:pt x="244" y="214"/>
                  </a:cubicBezTo>
                  <a:cubicBezTo>
                    <a:pt x="177" y="256"/>
                    <a:pt x="177" y="256"/>
                    <a:pt x="177" y="256"/>
                  </a:cubicBezTo>
                  <a:cubicBezTo>
                    <a:pt x="168" y="226"/>
                    <a:pt x="140" y="204"/>
                    <a:pt x="106" y="204"/>
                  </a:cubicBezTo>
                  <a:cubicBezTo>
                    <a:pt x="66" y="204"/>
                    <a:pt x="32" y="237"/>
                    <a:pt x="32" y="278"/>
                  </a:cubicBezTo>
                  <a:cubicBezTo>
                    <a:pt x="32" y="312"/>
                    <a:pt x="55" y="340"/>
                    <a:pt x="86" y="349"/>
                  </a:cubicBezTo>
                  <a:cubicBezTo>
                    <a:pt x="73" y="424"/>
                    <a:pt x="73" y="424"/>
                    <a:pt x="73" y="424"/>
                  </a:cubicBezTo>
                  <a:cubicBezTo>
                    <a:pt x="71" y="424"/>
                    <a:pt x="69" y="424"/>
                    <a:pt x="66" y="424"/>
                  </a:cubicBezTo>
                  <a:cubicBezTo>
                    <a:pt x="30" y="424"/>
                    <a:pt x="0" y="453"/>
                    <a:pt x="0" y="488"/>
                  </a:cubicBezTo>
                  <a:cubicBezTo>
                    <a:pt x="0" y="523"/>
                    <a:pt x="30" y="552"/>
                    <a:pt x="66" y="552"/>
                  </a:cubicBezTo>
                  <a:cubicBezTo>
                    <a:pt x="103" y="552"/>
                    <a:pt x="132" y="523"/>
                    <a:pt x="132" y="488"/>
                  </a:cubicBezTo>
                  <a:cubicBezTo>
                    <a:pt x="132" y="459"/>
                    <a:pt x="112" y="435"/>
                    <a:pt x="85" y="427"/>
                  </a:cubicBezTo>
                  <a:cubicBezTo>
                    <a:pt x="98" y="352"/>
                    <a:pt x="98" y="352"/>
                    <a:pt x="98" y="352"/>
                  </a:cubicBezTo>
                  <a:cubicBezTo>
                    <a:pt x="101" y="352"/>
                    <a:pt x="104" y="352"/>
                    <a:pt x="106" y="352"/>
                  </a:cubicBezTo>
                  <a:cubicBezTo>
                    <a:pt x="147" y="352"/>
                    <a:pt x="180" y="319"/>
                    <a:pt x="180" y="278"/>
                  </a:cubicBezTo>
                  <a:cubicBezTo>
                    <a:pt x="180" y="275"/>
                    <a:pt x="180" y="272"/>
                    <a:pt x="180" y="268"/>
                  </a:cubicBezTo>
                  <a:cubicBezTo>
                    <a:pt x="180" y="269"/>
                    <a:pt x="180" y="269"/>
                    <a:pt x="180" y="269"/>
                  </a:cubicBezTo>
                  <a:cubicBezTo>
                    <a:pt x="250" y="225"/>
                    <a:pt x="250" y="225"/>
                    <a:pt x="250" y="225"/>
                  </a:cubicBezTo>
                  <a:cubicBezTo>
                    <a:pt x="259" y="239"/>
                    <a:pt x="276" y="248"/>
                    <a:pt x="294" y="248"/>
                  </a:cubicBezTo>
                  <a:cubicBezTo>
                    <a:pt x="313" y="248"/>
                    <a:pt x="329" y="239"/>
                    <a:pt x="338" y="226"/>
                  </a:cubicBezTo>
                  <a:cubicBezTo>
                    <a:pt x="442" y="293"/>
                    <a:pt x="442" y="293"/>
                    <a:pt x="442" y="293"/>
                  </a:cubicBezTo>
                  <a:cubicBezTo>
                    <a:pt x="441" y="298"/>
                    <a:pt x="440" y="303"/>
                    <a:pt x="440" y="308"/>
                  </a:cubicBezTo>
                  <a:cubicBezTo>
                    <a:pt x="440" y="346"/>
                    <a:pt x="471" y="376"/>
                    <a:pt x="508" y="376"/>
                  </a:cubicBezTo>
                  <a:cubicBezTo>
                    <a:pt x="546" y="376"/>
                    <a:pt x="576" y="346"/>
                    <a:pt x="576" y="308"/>
                  </a:cubicBezTo>
                  <a:cubicBezTo>
                    <a:pt x="576" y="278"/>
                    <a:pt x="556" y="252"/>
                    <a:pt x="529" y="243"/>
                  </a:cubicBezTo>
                  <a:cubicBezTo>
                    <a:pt x="535" y="151"/>
                    <a:pt x="535" y="151"/>
                    <a:pt x="535" y="151"/>
                  </a:cubicBezTo>
                  <a:cubicBezTo>
                    <a:pt x="572" y="147"/>
                    <a:pt x="600" y="115"/>
                    <a:pt x="600" y="76"/>
                  </a:cubicBezTo>
                  <a:close/>
                  <a:moveTo>
                    <a:pt x="128" y="488"/>
                  </a:moveTo>
                  <a:cubicBezTo>
                    <a:pt x="128" y="521"/>
                    <a:pt x="101" y="548"/>
                    <a:pt x="66" y="548"/>
                  </a:cubicBezTo>
                  <a:cubicBezTo>
                    <a:pt x="32" y="548"/>
                    <a:pt x="4" y="521"/>
                    <a:pt x="4" y="488"/>
                  </a:cubicBezTo>
                  <a:cubicBezTo>
                    <a:pt x="4" y="455"/>
                    <a:pt x="32" y="428"/>
                    <a:pt x="66" y="428"/>
                  </a:cubicBezTo>
                  <a:cubicBezTo>
                    <a:pt x="101" y="428"/>
                    <a:pt x="128" y="455"/>
                    <a:pt x="128" y="488"/>
                  </a:cubicBezTo>
                  <a:close/>
                  <a:moveTo>
                    <a:pt x="176" y="278"/>
                  </a:moveTo>
                  <a:cubicBezTo>
                    <a:pt x="176" y="317"/>
                    <a:pt x="145" y="348"/>
                    <a:pt x="106" y="348"/>
                  </a:cubicBezTo>
                  <a:cubicBezTo>
                    <a:pt x="68" y="348"/>
                    <a:pt x="36" y="317"/>
                    <a:pt x="36" y="278"/>
                  </a:cubicBezTo>
                  <a:cubicBezTo>
                    <a:pt x="36" y="239"/>
                    <a:pt x="68" y="208"/>
                    <a:pt x="106" y="208"/>
                  </a:cubicBezTo>
                  <a:cubicBezTo>
                    <a:pt x="138" y="208"/>
                    <a:pt x="165" y="229"/>
                    <a:pt x="173" y="258"/>
                  </a:cubicBezTo>
                  <a:cubicBezTo>
                    <a:pt x="173" y="258"/>
                    <a:pt x="173" y="258"/>
                    <a:pt x="173" y="258"/>
                  </a:cubicBezTo>
                  <a:cubicBezTo>
                    <a:pt x="174" y="259"/>
                    <a:pt x="174" y="259"/>
                    <a:pt x="174" y="259"/>
                  </a:cubicBezTo>
                  <a:cubicBezTo>
                    <a:pt x="175" y="265"/>
                    <a:pt x="176" y="271"/>
                    <a:pt x="176" y="278"/>
                  </a:cubicBezTo>
                  <a:close/>
                  <a:moveTo>
                    <a:pt x="294" y="244"/>
                  </a:moveTo>
                  <a:cubicBezTo>
                    <a:pt x="267" y="244"/>
                    <a:pt x="244" y="222"/>
                    <a:pt x="244" y="196"/>
                  </a:cubicBezTo>
                  <a:cubicBezTo>
                    <a:pt x="244" y="170"/>
                    <a:pt x="267" y="148"/>
                    <a:pt x="294" y="148"/>
                  </a:cubicBezTo>
                  <a:cubicBezTo>
                    <a:pt x="322" y="148"/>
                    <a:pt x="344" y="170"/>
                    <a:pt x="344" y="196"/>
                  </a:cubicBezTo>
                  <a:cubicBezTo>
                    <a:pt x="344" y="222"/>
                    <a:pt x="322" y="244"/>
                    <a:pt x="294" y="244"/>
                  </a:cubicBezTo>
                  <a:close/>
                  <a:moveTo>
                    <a:pt x="572" y="308"/>
                  </a:moveTo>
                  <a:cubicBezTo>
                    <a:pt x="572" y="343"/>
                    <a:pt x="544" y="372"/>
                    <a:pt x="508" y="372"/>
                  </a:cubicBezTo>
                  <a:cubicBezTo>
                    <a:pt x="473" y="372"/>
                    <a:pt x="444" y="343"/>
                    <a:pt x="444" y="308"/>
                  </a:cubicBezTo>
                  <a:cubicBezTo>
                    <a:pt x="444" y="273"/>
                    <a:pt x="473" y="244"/>
                    <a:pt x="508" y="244"/>
                  </a:cubicBezTo>
                  <a:cubicBezTo>
                    <a:pt x="544" y="244"/>
                    <a:pt x="572" y="273"/>
                    <a:pt x="572" y="308"/>
                  </a:cubicBezTo>
                  <a:close/>
                  <a:moveTo>
                    <a:pt x="456" y="76"/>
                  </a:moveTo>
                  <a:cubicBezTo>
                    <a:pt x="456" y="36"/>
                    <a:pt x="488" y="4"/>
                    <a:pt x="526" y="4"/>
                  </a:cubicBezTo>
                  <a:cubicBezTo>
                    <a:pt x="565" y="4"/>
                    <a:pt x="596" y="36"/>
                    <a:pt x="596" y="76"/>
                  </a:cubicBezTo>
                  <a:cubicBezTo>
                    <a:pt x="596" y="116"/>
                    <a:pt x="565" y="148"/>
                    <a:pt x="526" y="148"/>
                  </a:cubicBezTo>
                  <a:cubicBezTo>
                    <a:pt x="488" y="148"/>
                    <a:pt x="456" y="116"/>
                    <a:pt x="456" y="76"/>
                  </a:cubicBezTo>
                  <a:close/>
                </a:path>
              </a:pathLst>
            </a:custGeom>
            <a:solidFill>
              <a:srgbClr val="F0E8F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9"/>
            <p:cNvSpPr>
              <a:spLocks noEditPoints="1"/>
            </p:cNvSpPr>
            <p:nvPr/>
          </p:nvSpPr>
          <p:spPr bwMode="auto">
            <a:xfrm>
              <a:off x="6519863" y="655638"/>
              <a:ext cx="1306512" cy="1171575"/>
            </a:xfrm>
            <a:custGeom>
              <a:avLst/>
              <a:gdLst/>
              <a:ahLst/>
              <a:cxnLst>
                <a:cxn ang="0">
                  <a:pos x="452" y="220"/>
                </a:cxn>
                <a:cxn ang="0">
                  <a:pos x="385" y="273"/>
                </a:cxn>
                <a:cxn ang="0">
                  <a:pos x="326" y="266"/>
                </a:cxn>
                <a:cxn ang="0">
                  <a:pos x="268" y="174"/>
                </a:cxn>
                <a:cxn ang="0">
                  <a:pos x="203" y="160"/>
                </a:cxn>
                <a:cxn ang="0">
                  <a:pos x="112" y="130"/>
                </a:cxn>
                <a:cxn ang="0">
                  <a:pos x="78" y="105"/>
                </a:cxn>
                <a:cxn ang="0">
                  <a:pos x="68" y="34"/>
                </a:cxn>
                <a:cxn ang="0">
                  <a:pos x="0" y="34"/>
                </a:cxn>
                <a:cxn ang="0">
                  <a:pos x="45" y="66"/>
                </a:cxn>
                <a:cxn ang="0">
                  <a:pos x="60" y="130"/>
                </a:cxn>
                <a:cxn ang="0">
                  <a:pos x="109" y="143"/>
                </a:cxn>
                <a:cxn ang="0">
                  <a:pos x="200" y="174"/>
                </a:cxn>
                <a:cxn ang="0">
                  <a:pos x="257" y="199"/>
                </a:cxn>
                <a:cxn ang="0">
                  <a:pos x="312" y="296"/>
                </a:cxn>
                <a:cxn ang="0">
                  <a:pos x="326" y="424"/>
                </a:cxn>
                <a:cxn ang="0">
                  <a:pos x="330" y="492"/>
                </a:cxn>
                <a:cxn ang="0">
                  <a:pos x="334" y="424"/>
                </a:cxn>
                <a:cxn ang="0">
                  <a:pos x="352" y="336"/>
                </a:cxn>
                <a:cxn ang="0">
                  <a:pos x="389" y="279"/>
                </a:cxn>
                <a:cxn ang="0">
                  <a:pos x="500" y="268"/>
                </a:cxn>
                <a:cxn ang="0">
                  <a:pos x="500" y="172"/>
                </a:cxn>
                <a:cxn ang="0">
                  <a:pos x="34" y="4"/>
                </a:cxn>
                <a:cxn ang="0">
                  <a:pos x="34" y="64"/>
                </a:cxn>
                <a:cxn ang="0">
                  <a:pos x="86" y="152"/>
                </a:cxn>
                <a:cxn ang="0">
                  <a:pos x="86" y="108"/>
                </a:cxn>
                <a:cxn ang="0">
                  <a:pos x="86" y="152"/>
                </a:cxn>
                <a:cxn ang="0">
                  <a:pos x="330" y="488"/>
                </a:cxn>
                <a:cxn ang="0">
                  <a:pos x="330" y="428"/>
                </a:cxn>
                <a:cxn ang="0">
                  <a:pos x="234" y="204"/>
                </a:cxn>
                <a:cxn ang="0">
                  <a:pos x="234" y="144"/>
                </a:cxn>
                <a:cxn ang="0">
                  <a:pos x="234" y="204"/>
                </a:cxn>
                <a:cxn ang="0">
                  <a:pos x="316" y="296"/>
                </a:cxn>
                <a:cxn ang="0">
                  <a:pos x="388" y="296"/>
                </a:cxn>
                <a:cxn ang="0">
                  <a:pos x="500" y="264"/>
                </a:cxn>
                <a:cxn ang="0">
                  <a:pos x="500" y="176"/>
                </a:cxn>
                <a:cxn ang="0">
                  <a:pos x="500" y="264"/>
                </a:cxn>
              </a:cxnLst>
              <a:rect l="0" t="0" r="r" b="b"/>
              <a:pathLst>
                <a:path w="548" h="492">
                  <a:moveTo>
                    <a:pt x="500" y="172"/>
                  </a:moveTo>
                  <a:cubicBezTo>
                    <a:pt x="474" y="172"/>
                    <a:pt x="452" y="194"/>
                    <a:pt x="452" y="220"/>
                  </a:cubicBezTo>
                  <a:cubicBezTo>
                    <a:pt x="452" y="225"/>
                    <a:pt x="453" y="230"/>
                    <a:pt x="454" y="234"/>
                  </a:cubicBezTo>
                  <a:cubicBezTo>
                    <a:pt x="385" y="273"/>
                    <a:pt x="385" y="273"/>
                    <a:pt x="385" y="273"/>
                  </a:cubicBezTo>
                  <a:cubicBezTo>
                    <a:pt x="377" y="263"/>
                    <a:pt x="366" y="256"/>
                    <a:pt x="352" y="256"/>
                  </a:cubicBezTo>
                  <a:cubicBezTo>
                    <a:pt x="342" y="256"/>
                    <a:pt x="333" y="260"/>
                    <a:pt x="326" y="266"/>
                  </a:cubicBezTo>
                  <a:cubicBezTo>
                    <a:pt x="262" y="193"/>
                    <a:pt x="262" y="193"/>
                    <a:pt x="262" y="193"/>
                  </a:cubicBezTo>
                  <a:cubicBezTo>
                    <a:pt x="266" y="188"/>
                    <a:pt x="268" y="181"/>
                    <a:pt x="268" y="174"/>
                  </a:cubicBezTo>
                  <a:cubicBezTo>
                    <a:pt x="268" y="155"/>
                    <a:pt x="253" y="140"/>
                    <a:pt x="234" y="140"/>
                  </a:cubicBezTo>
                  <a:cubicBezTo>
                    <a:pt x="220" y="140"/>
                    <a:pt x="208" y="148"/>
                    <a:pt x="203" y="160"/>
                  </a:cubicBezTo>
                  <a:cubicBezTo>
                    <a:pt x="112" y="135"/>
                    <a:pt x="112" y="135"/>
                    <a:pt x="112" y="135"/>
                  </a:cubicBezTo>
                  <a:cubicBezTo>
                    <a:pt x="112" y="133"/>
                    <a:pt x="112" y="132"/>
                    <a:pt x="112" y="130"/>
                  </a:cubicBezTo>
                  <a:cubicBezTo>
                    <a:pt x="112" y="116"/>
                    <a:pt x="101" y="104"/>
                    <a:pt x="86" y="104"/>
                  </a:cubicBezTo>
                  <a:cubicBezTo>
                    <a:pt x="83" y="104"/>
                    <a:pt x="80" y="104"/>
                    <a:pt x="78" y="105"/>
                  </a:cubicBezTo>
                  <a:cubicBezTo>
                    <a:pt x="53" y="63"/>
                    <a:pt x="53" y="63"/>
                    <a:pt x="53" y="63"/>
                  </a:cubicBezTo>
                  <a:cubicBezTo>
                    <a:pt x="62" y="57"/>
                    <a:pt x="68" y="46"/>
                    <a:pt x="68" y="34"/>
                  </a:cubicBezTo>
                  <a:cubicBezTo>
                    <a:pt x="68" y="15"/>
                    <a:pt x="53" y="0"/>
                    <a:pt x="34" y="0"/>
                  </a:cubicBezTo>
                  <a:cubicBezTo>
                    <a:pt x="15" y="0"/>
                    <a:pt x="0" y="15"/>
                    <a:pt x="0" y="34"/>
                  </a:cubicBezTo>
                  <a:cubicBezTo>
                    <a:pt x="0" y="53"/>
                    <a:pt x="15" y="68"/>
                    <a:pt x="34" y="68"/>
                  </a:cubicBezTo>
                  <a:cubicBezTo>
                    <a:pt x="38" y="68"/>
                    <a:pt x="42" y="67"/>
                    <a:pt x="45" y="66"/>
                  </a:cubicBezTo>
                  <a:cubicBezTo>
                    <a:pt x="71" y="109"/>
                    <a:pt x="71" y="109"/>
                    <a:pt x="71" y="109"/>
                  </a:cubicBezTo>
                  <a:cubicBezTo>
                    <a:pt x="64" y="114"/>
                    <a:pt x="60" y="121"/>
                    <a:pt x="60" y="130"/>
                  </a:cubicBezTo>
                  <a:cubicBezTo>
                    <a:pt x="60" y="144"/>
                    <a:pt x="72" y="156"/>
                    <a:pt x="86" y="156"/>
                  </a:cubicBezTo>
                  <a:cubicBezTo>
                    <a:pt x="96" y="156"/>
                    <a:pt x="105" y="151"/>
                    <a:pt x="109" y="143"/>
                  </a:cubicBezTo>
                  <a:cubicBezTo>
                    <a:pt x="201" y="168"/>
                    <a:pt x="201" y="168"/>
                    <a:pt x="201" y="168"/>
                  </a:cubicBezTo>
                  <a:cubicBezTo>
                    <a:pt x="200" y="170"/>
                    <a:pt x="200" y="172"/>
                    <a:pt x="200" y="174"/>
                  </a:cubicBezTo>
                  <a:cubicBezTo>
                    <a:pt x="200" y="193"/>
                    <a:pt x="216" y="208"/>
                    <a:pt x="234" y="208"/>
                  </a:cubicBezTo>
                  <a:cubicBezTo>
                    <a:pt x="243" y="208"/>
                    <a:pt x="251" y="205"/>
                    <a:pt x="257" y="199"/>
                  </a:cubicBezTo>
                  <a:cubicBezTo>
                    <a:pt x="321" y="271"/>
                    <a:pt x="321" y="271"/>
                    <a:pt x="321" y="271"/>
                  </a:cubicBezTo>
                  <a:cubicBezTo>
                    <a:pt x="315" y="278"/>
                    <a:pt x="312" y="287"/>
                    <a:pt x="312" y="296"/>
                  </a:cubicBezTo>
                  <a:cubicBezTo>
                    <a:pt x="312" y="314"/>
                    <a:pt x="324" y="330"/>
                    <a:pt x="341" y="334"/>
                  </a:cubicBezTo>
                  <a:cubicBezTo>
                    <a:pt x="326" y="424"/>
                    <a:pt x="326" y="424"/>
                    <a:pt x="326" y="424"/>
                  </a:cubicBezTo>
                  <a:cubicBezTo>
                    <a:pt x="309" y="427"/>
                    <a:pt x="296" y="441"/>
                    <a:pt x="296" y="458"/>
                  </a:cubicBezTo>
                  <a:cubicBezTo>
                    <a:pt x="296" y="477"/>
                    <a:pt x="312" y="492"/>
                    <a:pt x="330" y="492"/>
                  </a:cubicBezTo>
                  <a:cubicBezTo>
                    <a:pt x="349" y="492"/>
                    <a:pt x="364" y="477"/>
                    <a:pt x="364" y="458"/>
                  </a:cubicBezTo>
                  <a:cubicBezTo>
                    <a:pt x="364" y="441"/>
                    <a:pt x="351" y="426"/>
                    <a:pt x="334" y="424"/>
                  </a:cubicBezTo>
                  <a:cubicBezTo>
                    <a:pt x="349" y="336"/>
                    <a:pt x="349" y="336"/>
                    <a:pt x="349" y="336"/>
                  </a:cubicBezTo>
                  <a:cubicBezTo>
                    <a:pt x="350" y="336"/>
                    <a:pt x="351" y="336"/>
                    <a:pt x="352" y="336"/>
                  </a:cubicBezTo>
                  <a:cubicBezTo>
                    <a:pt x="374" y="336"/>
                    <a:pt x="392" y="318"/>
                    <a:pt x="392" y="296"/>
                  </a:cubicBezTo>
                  <a:cubicBezTo>
                    <a:pt x="392" y="290"/>
                    <a:pt x="391" y="284"/>
                    <a:pt x="389" y="279"/>
                  </a:cubicBezTo>
                  <a:cubicBezTo>
                    <a:pt x="457" y="242"/>
                    <a:pt x="457" y="242"/>
                    <a:pt x="457" y="242"/>
                  </a:cubicBezTo>
                  <a:cubicBezTo>
                    <a:pt x="465" y="257"/>
                    <a:pt x="482" y="268"/>
                    <a:pt x="500" y="268"/>
                  </a:cubicBezTo>
                  <a:cubicBezTo>
                    <a:pt x="527" y="268"/>
                    <a:pt x="548" y="246"/>
                    <a:pt x="548" y="220"/>
                  </a:cubicBezTo>
                  <a:cubicBezTo>
                    <a:pt x="548" y="194"/>
                    <a:pt x="527" y="172"/>
                    <a:pt x="500" y="172"/>
                  </a:cubicBezTo>
                  <a:close/>
                  <a:moveTo>
                    <a:pt x="4" y="34"/>
                  </a:moveTo>
                  <a:cubicBezTo>
                    <a:pt x="4" y="17"/>
                    <a:pt x="18" y="4"/>
                    <a:pt x="34" y="4"/>
                  </a:cubicBezTo>
                  <a:cubicBezTo>
                    <a:pt x="51" y="4"/>
                    <a:pt x="64" y="17"/>
                    <a:pt x="64" y="34"/>
                  </a:cubicBezTo>
                  <a:cubicBezTo>
                    <a:pt x="64" y="51"/>
                    <a:pt x="51" y="64"/>
                    <a:pt x="34" y="64"/>
                  </a:cubicBezTo>
                  <a:cubicBezTo>
                    <a:pt x="18" y="64"/>
                    <a:pt x="4" y="51"/>
                    <a:pt x="4" y="34"/>
                  </a:cubicBezTo>
                  <a:close/>
                  <a:moveTo>
                    <a:pt x="86" y="152"/>
                  </a:moveTo>
                  <a:cubicBezTo>
                    <a:pt x="74" y="152"/>
                    <a:pt x="64" y="142"/>
                    <a:pt x="64" y="130"/>
                  </a:cubicBezTo>
                  <a:cubicBezTo>
                    <a:pt x="64" y="118"/>
                    <a:pt x="74" y="108"/>
                    <a:pt x="86" y="108"/>
                  </a:cubicBezTo>
                  <a:cubicBezTo>
                    <a:pt x="98" y="108"/>
                    <a:pt x="108" y="118"/>
                    <a:pt x="108" y="130"/>
                  </a:cubicBezTo>
                  <a:cubicBezTo>
                    <a:pt x="108" y="142"/>
                    <a:pt x="98" y="152"/>
                    <a:pt x="86" y="152"/>
                  </a:cubicBezTo>
                  <a:close/>
                  <a:moveTo>
                    <a:pt x="360" y="458"/>
                  </a:moveTo>
                  <a:cubicBezTo>
                    <a:pt x="360" y="475"/>
                    <a:pt x="347" y="488"/>
                    <a:pt x="330" y="488"/>
                  </a:cubicBezTo>
                  <a:cubicBezTo>
                    <a:pt x="314" y="488"/>
                    <a:pt x="300" y="475"/>
                    <a:pt x="300" y="458"/>
                  </a:cubicBezTo>
                  <a:cubicBezTo>
                    <a:pt x="300" y="442"/>
                    <a:pt x="314" y="428"/>
                    <a:pt x="330" y="428"/>
                  </a:cubicBezTo>
                  <a:cubicBezTo>
                    <a:pt x="347" y="428"/>
                    <a:pt x="360" y="442"/>
                    <a:pt x="360" y="458"/>
                  </a:cubicBezTo>
                  <a:close/>
                  <a:moveTo>
                    <a:pt x="234" y="204"/>
                  </a:moveTo>
                  <a:cubicBezTo>
                    <a:pt x="218" y="204"/>
                    <a:pt x="204" y="191"/>
                    <a:pt x="204" y="174"/>
                  </a:cubicBezTo>
                  <a:cubicBezTo>
                    <a:pt x="204" y="157"/>
                    <a:pt x="218" y="144"/>
                    <a:pt x="234" y="144"/>
                  </a:cubicBezTo>
                  <a:cubicBezTo>
                    <a:pt x="251" y="144"/>
                    <a:pt x="264" y="157"/>
                    <a:pt x="264" y="174"/>
                  </a:cubicBezTo>
                  <a:cubicBezTo>
                    <a:pt x="264" y="191"/>
                    <a:pt x="251" y="204"/>
                    <a:pt x="234" y="204"/>
                  </a:cubicBezTo>
                  <a:close/>
                  <a:moveTo>
                    <a:pt x="352" y="332"/>
                  </a:moveTo>
                  <a:cubicBezTo>
                    <a:pt x="332" y="332"/>
                    <a:pt x="316" y="316"/>
                    <a:pt x="316" y="296"/>
                  </a:cubicBezTo>
                  <a:cubicBezTo>
                    <a:pt x="316" y="276"/>
                    <a:pt x="332" y="260"/>
                    <a:pt x="352" y="260"/>
                  </a:cubicBezTo>
                  <a:cubicBezTo>
                    <a:pt x="372" y="260"/>
                    <a:pt x="388" y="276"/>
                    <a:pt x="388" y="296"/>
                  </a:cubicBezTo>
                  <a:cubicBezTo>
                    <a:pt x="388" y="316"/>
                    <a:pt x="372" y="332"/>
                    <a:pt x="352" y="332"/>
                  </a:cubicBezTo>
                  <a:close/>
                  <a:moveTo>
                    <a:pt x="500" y="264"/>
                  </a:moveTo>
                  <a:cubicBezTo>
                    <a:pt x="476" y="264"/>
                    <a:pt x="456" y="244"/>
                    <a:pt x="456" y="220"/>
                  </a:cubicBezTo>
                  <a:cubicBezTo>
                    <a:pt x="456" y="196"/>
                    <a:pt x="476" y="176"/>
                    <a:pt x="500" y="176"/>
                  </a:cubicBezTo>
                  <a:cubicBezTo>
                    <a:pt x="525" y="176"/>
                    <a:pt x="544" y="196"/>
                    <a:pt x="544" y="220"/>
                  </a:cubicBezTo>
                  <a:cubicBezTo>
                    <a:pt x="544" y="244"/>
                    <a:pt x="525" y="264"/>
                    <a:pt x="500" y="264"/>
                  </a:cubicBezTo>
                  <a:close/>
                </a:path>
              </a:pathLst>
            </a:custGeom>
            <a:solidFill>
              <a:srgbClr val="996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6"/>
            <p:cNvSpPr>
              <a:spLocks noEditPoints="1"/>
            </p:cNvSpPr>
            <p:nvPr/>
          </p:nvSpPr>
          <p:spPr bwMode="auto">
            <a:xfrm>
              <a:off x="6805613" y="85725"/>
              <a:ext cx="592137" cy="808038"/>
            </a:xfrm>
            <a:custGeom>
              <a:avLst/>
              <a:gdLst/>
              <a:ahLst/>
              <a:cxnLst>
                <a:cxn ang="0">
                  <a:pos x="208" y="167"/>
                </a:cxn>
                <a:cxn ang="0">
                  <a:pos x="196" y="169"/>
                </a:cxn>
                <a:cxn ang="0">
                  <a:pos x="182" y="131"/>
                </a:cxn>
                <a:cxn ang="0">
                  <a:pos x="204" y="95"/>
                </a:cxn>
                <a:cxn ang="0">
                  <a:pos x="164" y="55"/>
                </a:cxn>
                <a:cxn ang="0">
                  <a:pos x="134" y="68"/>
                </a:cxn>
                <a:cxn ang="0">
                  <a:pos x="91" y="40"/>
                </a:cxn>
                <a:cxn ang="0">
                  <a:pos x="96" y="19"/>
                </a:cxn>
                <a:cxn ang="0">
                  <a:pos x="96" y="11"/>
                </a:cxn>
                <a:cxn ang="0">
                  <a:pos x="92" y="13"/>
                </a:cxn>
                <a:cxn ang="0">
                  <a:pos x="92" y="19"/>
                </a:cxn>
                <a:cxn ang="0">
                  <a:pos x="52" y="59"/>
                </a:cxn>
                <a:cxn ang="0">
                  <a:pos x="12" y="19"/>
                </a:cxn>
                <a:cxn ang="0">
                  <a:pos x="16" y="3"/>
                </a:cxn>
                <a:cxn ang="0">
                  <a:pos x="12" y="0"/>
                </a:cxn>
                <a:cxn ang="0">
                  <a:pos x="8" y="19"/>
                </a:cxn>
                <a:cxn ang="0">
                  <a:pos x="52" y="63"/>
                </a:cxn>
                <a:cxn ang="0">
                  <a:pos x="87" y="46"/>
                </a:cxn>
                <a:cxn ang="0">
                  <a:pos x="130" y="75"/>
                </a:cxn>
                <a:cxn ang="0">
                  <a:pos x="124" y="95"/>
                </a:cxn>
                <a:cxn ang="0">
                  <a:pos x="164" y="135"/>
                </a:cxn>
                <a:cxn ang="0">
                  <a:pos x="175" y="134"/>
                </a:cxn>
                <a:cxn ang="0">
                  <a:pos x="188" y="172"/>
                </a:cxn>
                <a:cxn ang="0">
                  <a:pos x="168" y="207"/>
                </a:cxn>
                <a:cxn ang="0">
                  <a:pos x="183" y="238"/>
                </a:cxn>
                <a:cxn ang="0">
                  <a:pos x="151" y="278"/>
                </a:cxn>
                <a:cxn ang="0">
                  <a:pos x="136" y="275"/>
                </a:cxn>
                <a:cxn ang="0">
                  <a:pos x="107" y="294"/>
                </a:cxn>
                <a:cxn ang="0">
                  <a:pos x="68" y="289"/>
                </a:cxn>
                <a:cxn ang="0">
                  <a:pos x="34" y="259"/>
                </a:cxn>
                <a:cxn ang="0">
                  <a:pos x="0" y="293"/>
                </a:cxn>
                <a:cxn ang="0">
                  <a:pos x="34" y="327"/>
                </a:cxn>
                <a:cxn ang="0">
                  <a:pos x="68" y="297"/>
                </a:cxn>
                <a:cxn ang="0">
                  <a:pos x="105" y="302"/>
                </a:cxn>
                <a:cxn ang="0">
                  <a:pos x="104" y="307"/>
                </a:cxn>
                <a:cxn ang="0">
                  <a:pos x="136" y="339"/>
                </a:cxn>
                <a:cxn ang="0">
                  <a:pos x="168" y="307"/>
                </a:cxn>
                <a:cxn ang="0">
                  <a:pos x="157" y="283"/>
                </a:cxn>
                <a:cxn ang="0">
                  <a:pos x="189" y="242"/>
                </a:cxn>
                <a:cxn ang="0">
                  <a:pos x="208" y="247"/>
                </a:cxn>
                <a:cxn ang="0">
                  <a:pos x="248" y="207"/>
                </a:cxn>
                <a:cxn ang="0">
                  <a:pos x="208" y="167"/>
                </a:cxn>
                <a:cxn ang="0">
                  <a:pos x="128" y="95"/>
                </a:cxn>
                <a:cxn ang="0">
                  <a:pos x="164" y="59"/>
                </a:cxn>
                <a:cxn ang="0">
                  <a:pos x="200" y="95"/>
                </a:cxn>
                <a:cxn ang="0">
                  <a:pos x="164" y="131"/>
                </a:cxn>
                <a:cxn ang="0">
                  <a:pos x="128" y="95"/>
                </a:cxn>
                <a:cxn ang="0">
                  <a:pos x="34" y="323"/>
                </a:cxn>
                <a:cxn ang="0">
                  <a:pos x="4" y="293"/>
                </a:cxn>
                <a:cxn ang="0">
                  <a:pos x="34" y="263"/>
                </a:cxn>
                <a:cxn ang="0">
                  <a:pos x="64" y="293"/>
                </a:cxn>
                <a:cxn ang="0">
                  <a:pos x="34" y="323"/>
                </a:cxn>
                <a:cxn ang="0">
                  <a:pos x="164" y="307"/>
                </a:cxn>
                <a:cxn ang="0">
                  <a:pos x="136" y="335"/>
                </a:cxn>
                <a:cxn ang="0">
                  <a:pos x="108" y="307"/>
                </a:cxn>
                <a:cxn ang="0">
                  <a:pos x="136" y="279"/>
                </a:cxn>
                <a:cxn ang="0">
                  <a:pos x="164" y="307"/>
                </a:cxn>
                <a:cxn ang="0">
                  <a:pos x="208" y="243"/>
                </a:cxn>
                <a:cxn ang="0">
                  <a:pos x="172" y="207"/>
                </a:cxn>
                <a:cxn ang="0">
                  <a:pos x="208" y="171"/>
                </a:cxn>
                <a:cxn ang="0">
                  <a:pos x="244" y="207"/>
                </a:cxn>
                <a:cxn ang="0">
                  <a:pos x="208" y="243"/>
                </a:cxn>
              </a:cxnLst>
              <a:rect l="0" t="0" r="r" b="b"/>
              <a:pathLst>
                <a:path w="248" h="339">
                  <a:moveTo>
                    <a:pt x="208" y="167"/>
                  </a:moveTo>
                  <a:cubicBezTo>
                    <a:pt x="204" y="167"/>
                    <a:pt x="200" y="168"/>
                    <a:pt x="196" y="169"/>
                  </a:cubicBezTo>
                  <a:cubicBezTo>
                    <a:pt x="182" y="131"/>
                    <a:pt x="182" y="131"/>
                    <a:pt x="182" y="131"/>
                  </a:cubicBezTo>
                  <a:cubicBezTo>
                    <a:pt x="195" y="124"/>
                    <a:pt x="204" y="111"/>
                    <a:pt x="204" y="95"/>
                  </a:cubicBezTo>
                  <a:cubicBezTo>
                    <a:pt x="204" y="73"/>
                    <a:pt x="186" y="55"/>
                    <a:pt x="164" y="55"/>
                  </a:cubicBezTo>
                  <a:cubicBezTo>
                    <a:pt x="152" y="55"/>
                    <a:pt x="142" y="60"/>
                    <a:pt x="134" y="68"/>
                  </a:cubicBezTo>
                  <a:cubicBezTo>
                    <a:pt x="91" y="40"/>
                    <a:pt x="91" y="40"/>
                    <a:pt x="91" y="40"/>
                  </a:cubicBezTo>
                  <a:cubicBezTo>
                    <a:pt x="94" y="33"/>
                    <a:pt x="96" y="26"/>
                    <a:pt x="96" y="19"/>
                  </a:cubicBezTo>
                  <a:cubicBezTo>
                    <a:pt x="96" y="16"/>
                    <a:pt x="96" y="14"/>
                    <a:pt x="96" y="11"/>
                  </a:cubicBezTo>
                  <a:cubicBezTo>
                    <a:pt x="94" y="12"/>
                    <a:pt x="93" y="12"/>
                    <a:pt x="92" y="13"/>
                  </a:cubicBezTo>
                  <a:cubicBezTo>
                    <a:pt x="92" y="15"/>
                    <a:pt x="92" y="17"/>
                    <a:pt x="92" y="19"/>
                  </a:cubicBezTo>
                  <a:cubicBezTo>
                    <a:pt x="92" y="41"/>
                    <a:pt x="74" y="59"/>
                    <a:pt x="52" y="59"/>
                  </a:cubicBezTo>
                  <a:cubicBezTo>
                    <a:pt x="30" y="59"/>
                    <a:pt x="12" y="41"/>
                    <a:pt x="12" y="19"/>
                  </a:cubicBezTo>
                  <a:cubicBezTo>
                    <a:pt x="12" y="13"/>
                    <a:pt x="13" y="8"/>
                    <a:pt x="16" y="3"/>
                  </a:cubicBezTo>
                  <a:cubicBezTo>
                    <a:pt x="15" y="2"/>
                    <a:pt x="13" y="1"/>
                    <a:pt x="12" y="0"/>
                  </a:cubicBezTo>
                  <a:cubicBezTo>
                    <a:pt x="10" y="6"/>
                    <a:pt x="8" y="12"/>
                    <a:pt x="8" y="19"/>
                  </a:cubicBezTo>
                  <a:cubicBezTo>
                    <a:pt x="8" y="43"/>
                    <a:pt x="28" y="63"/>
                    <a:pt x="52" y="63"/>
                  </a:cubicBezTo>
                  <a:cubicBezTo>
                    <a:pt x="66" y="63"/>
                    <a:pt x="79" y="56"/>
                    <a:pt x="87" y="46"/>
                  </a:cubicBezTo>
                  <a:cubicBezTo>
                    <a:pt x="130" y="75"/>
                    <a:pt x="130" y="75"/>
                    <a:pt x="130" y="75"/>
                  </a:cubicBezTo>
                  <a:cubicBezTo>
                    <a:pt x="126" y="81"/>
                    <a:pt x="124" y="88"/>
                    <a:pt x="124" y="95"/>
                  </a:cubicBezTo>
                  <a:cubicBezTo>
                    <a:pt x="124" y="117"/>
                    <a:pt x="142" y="135"/>
                    <a:pt x="164" y="135"/>
                  </a:cubicBezTo>
                  <a:cubicBezTo>
                    <a:pt x="168" y="135"/>
                    <a:pt x="171" y="134"/>
                    <a:pt x="175" y="134"/>
                  </a:cubicBezTo>
                  <a:cubicBezTo>
                    <a:pt x="188" y="172"/>
                    <a:pt x="188" y="172"/>
                    <a:pt x="188" y="172"/>
                  </a:cubicBezTo>
                  <a:cubicBezTo>
                    <a:pt x="176" y="179"/>
                    <a:pt x="168" y="192"/>
                    <a:pt x="168" y="207"/>
                  </a:cubicBezTo>
                  <a:cubicBezTo>
                    <a:pt x="168" y="219"/>
                    <a:pt x="174" y="230"/>
                    <a:pt x="183" y="238"/>
                  </a:cubicBezTo>
                  <a:cubicBezTo>
                    <a:pt x="151" y="278"/>
                    <a:pt x="151" y="278"/>
                    <a:pt x="151" y="278"/>
                  </a:cubicBezTo>
                  <a:cubicBezTo>
                    <a:pt x="146" y="276"/>
                    <a:pt x="142" y="275"/>
                    <a:pt x="136" y="275"/>
                  </a:cubicBezTo>
                  <a:cubicBezTo>
                    <a:pt x="123" y="275"/>
                    <a:pt x="112" y="283"/>
                    <a:pt x="107" y="294"/>
                  </a:cubicBezTo>
                  <a:cubicBezTo>
                    <a:pt x="68" y="289"/>
                    <a:pt x="68" y="289"/>
                    <a:pt x="68" y="289"/>
                  </a:cubicBezTo>
                  <a:cubicBezTo>
                    <a:pt x="66" y="272"/>
                    <a:pt x="52" y="259"/>
                    <a:pt x="34" y="259"/>
                  </a:cubicBezTo>
                  <a:cubicBezTo>
                    <a:pt x="15" y="259"/>
                    <a:pt x="0" y="274"/>
                    <a:pt x="0" y="293"/>
                  </a:cubicBezTo>
                  <a:cubicBezTo>
                    <a:pt x="0" y="312"/>
                    <a:pt x="15" y="327"/>
                    <a:pt x="34" y="327"/>
                  </a:cubicBezTo>
                  <a:cubicBezTo>
                    <a:pt x="52" y="327"/>
                    <a:pt x="66" y="314"/>
                    <a:pt x="68" y="297"/>
                  </a:cubicBezTo>
                  <a:cubicBezTo>
                    <a:pt x="105" y="302"/>
                    <a:pt x="105" y="302"/>
                    <a:pt x="105" y="302"/>
                  </a:cubicBezTo>
                  <a:cubicBezTo>
                    <a:pt x="104" y="303"/>
                    <a:pt x="104" y="305"/>
                    <a:pt x="104" y="307"/>
                  </a:cubicBezTo>
                  <a:cubicBezTo>
                    <a:pt x="104" y="325"/>
                    <a:pt x="119" y="339"/>
                    <a:pt x="136" y="339"/>
                  </a:cubicBezTo>
                  <a:cubicBezTo>
                    <a:pt x="154" y="339"/>
                    <a:pt x="168" y="325"/>
                    <a:pt x="168" y="307"/>
                  </a:cubicBezTo>
                  <a:cubicBezTo>
                    <a:pt x="168" y="297"/>
                    <a:pt x="164" y="289"/>
                    <a:pt x="157" y="283"/>
                  </a:cubicBezTo>
                  <a:cubicBezTo>
                    <a:pt x="189" y="242"/>
                    <a:pt x="189" y="242"/>
                    <a:pt x="189" y="242"/>
                  </a:cubicBezTo>
                  <a:cubicBezTo>
                    <a:pt x="195" y="245"/>
                    <a:pt x="201" y="247"/>
                    <a:pt x="208" y="247"/>
                  </a:cubicBezTo>
                  <a:cubicBezTo>
                    <a:pt x="230" y="247"/>
                    <a:pt x="248" y="229"/>
                    <a:pt x="248" y="207"/>
                  </a:cubicBezTo>
                  <a:cubicBezTo>
                    <a:pt x="248" y="185"/>
                    <a:pt x="230" y="167"/>
                    <a:pt x="208" y="167"/>
                  </a:cubicBezTo>
                  <a:close/>
                  <a:moveTo>
                    <a:pt x="128" y="95"/>
                  </a:moveTo>
                  <a:cubicBezTo>
                    <a:pt x="128" y="75"/>
                    <a:pt x="144" y="59"/>
                    <a:pt x="164" y="59"/>
                  </a:cubicBezTo>
                  <a:cubicBezTo>
                    <a:pt x="184" y="59"/>
                    <a:pt x="200" y="75"/>
                    <a:pt x="200" y="95"/>
                  </a:cubicBezTo>
                  <a:cubicBezTo>
                    <a:pt x="200" y="115"/>
                    <a:pt x="184" y="131"/>
                    <a:pt x="164" y="131"/>
                  </a:cubicBezTo>
                  <a:cubicBezTo>
                    <a:pt x="144" y="131"/>
                    <a:pt x="128" y="115"/>
                    <a:pt x="128" y="95"/>
                  </a:cubicBezTo>
                  <a:close/>
                  <a:moveTo>
                    <a:pt x="34" y="323"/>
                  </a:moveTo>
                  <a:cubicBezTo>
                    <a:pt x="18" y="323"/>
                    <a:pt x="4" y="310"/>
                    <a:pt x="4" y="293"/>
                  </a:cubicBezTo>
                  <a:cubicBezTo>
                    <a:pt x="4" y="276"/>
                    <a:pt x="18" y="263"/>
                    <a:pt x="34" y="263"/>
                  </a:cubicBezTo>
                  <a:cubicBezTo>
                    <a:pt x="51" y="263"/>
                    <a:pt x="64" y="276"/>
                    <a:pt x="64" y="293"/>
                  </a:cubicBezTo>
                  <a:cubicBezTo>
                    <a:pt x="64" y="310"/>
                    <a:pt x="51" y="323"/>
                    <a:pt x="34" y="323"/>
                  </a:cubicBezTo>
                  <a:close/>
                  <a:moveTo>
                    <a:pt x="164" y="307"/>
                  </a:moveTo>
                  <a:cubicBezTo>
                    <a:pt x="164" y="322"/>
                    <a:pt x="152" y="335"/>
                    <a:pt x="136" y="335"/>
                  </a:cubicBezTo>
                  <a:cubicBezTo>
                    <a:pt x="121" y="335"/>
                    <a:pt x="108" y="322"/>
                    <a:pt x="108" y="307"/>
                  </a:cubicBezTo>
                  <a:cubicBezTo>
                    <a:pt x="108" y="292"/>
                    <a:pt x="121" y="279"/>
                    <a:pt x="136" y="279"/>
                  </a:cubicBezTo>
                  <a:cubicBezTo>
                    <a:pt x="152" y="279"/>
                    <a:pt x="164" y="292"/>
                    <a:pt x="164" y="307"/>
                  </a:cubicBezTo>
                  <a:close/>
                  <a:moveTo>
                    <a:pt x="208" y="243"/>
                  </a:moveTo>
                  <a:cubicBezTo>
                    <a:pt x="188" y="243"/>
                    <a:pt x="172" y="227"/>
                    <a:pt x="172" y="207"/>
                  </a:cubicBezTo>
                  <a:cubicBezTo>
                    <a:pt x="172" y="187"/>
                    <a:pt x="188" y="171"/>
                    <a:pt x="208" y="171"/>
                  </a:cubicBezTo>
                  <a:cubicBezTo>
                    <a:pt x="228" y="171"/>
                    <a:pt x="244" y="187"/>
                    <a:pt x="244" y="207"/>
                  </a:cubicBezTo>
                  <a:cubicBezTo>
                    <a:pt x="244" y="227"/>
                    <a:pt x="228" y="243"/>
                    <a:pt x="208" y="243"/>
                  </a:cubicBezTo>
                  <a:close/>
                </a:path>
              </a:pathLst>
            </a:custGeom>
            <a:solidFill>
              <a:srgbClr val="996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7232974" y="166193"/>
              <a:ext cx="317176" cy="315415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23"/>
            <p:cNvSpPr>
              <a:spLocks/>
            </p:cNvSpPr>
            <p:nvPr/>
          </p:nvSpPr>
          <p:spPr bwMode="auto">
            <a:xfrm>
              <a:off x="6786563" y="0"/>
              <a:ext cx="334963" cy="1254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34"/>
                </a:cxn>
                <a:cxn ang="0">
                  <a:pos x="25" y="36"/>
                </a:cxn>
                <a:cxn ang="0">
                  <a:pos x="70" y="52"/>
                </a:cxn>
                <a:cxn ang="0">
                  <a:pos x="99" y="46"/>
                </a:cxn>
                <a:cxn ang="0">
                  <a:pos x="103" y="44"/>
                </a:cxn>
                <a:cxn ang="0">
                  <a:pos x="140" y="0"/>
                </a:cxn>
                <a:cxn ang="0">
                  <a:pos x="0" y="0"/>
                </a:cxn>
              </a:cxnLst>
              <a:rect l="0" t="0" r="r" b="b"/>
              <a:pathLst>
                <a:path w="140" h="52">
                  <a:moveTo>
                    <a:pt x="0" y="0"/>
                  </a:moveTo>
                  <a:cubicBezTo>
                    <a:pt x="4" y="13"/>
                    <a:pt x="12" y="25"/>
                    <a:pt x="22" y="34"/>
                  </a:cubicBezTo>
                  <a:cubicBezTo>
                    <a:pt x="23" y="35"/>
                    <a:pt x="24" y="36"/>
                    <a:pt x="25" y="36"/>
                  </a:cubicBezTo>
                  <a:cubicBezTo>
                    <a:pt x="38" y="46"/>
                    <a:pt x="53" y="52"/>
                    <a:pt x="70" y="52"/>
                  </a:cubicBezTo>
                  <a:cubicBezTo>
                    <a:pt x="80" y="52"/>
                    <a:pt x="90" y="50"/>
                    <a:pt x="99" y="46"/>
                  </a:cubicBezTo>
                  <a:cubicBezTo>
                    <a:pt x="100" y="46"/>
                    <a:pt x="101" y="45"/>
                    <a:pt x="103" y="44"/>
                  </a:cubicBezTo>
                  <a:cubicBezTo>
                    <a:pt x="120" y="35"/>
                    <a:pt x="134" y="19"/>
                    <a:pt x="140" y="0"/>
                  </a:cubicBez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13"/>
            <p:cNvSpPr>
              <a:spLocks noEditPoints="1"/>
            </p:cNvSpPr>
            <p:nvPr/>
          </p:nvSpPr>
          <p:spPr bwMode="auto">
            <a:xfrm>
              <a:off x="6777038" y="-3175"/>
              <a:ext cx="1112837" cy="487363"/>
            </a:xfrm>
            <a:custGeom>
              <a:avLst/>
              <a:gdLst/>
              <a:ahLst/>
              <a:cxnLst>
                <a:cxn ang="0">
                  <a:pos x="463" y="0"/>
                </a:cxn>
                <a:cxn ang="0">
                  <a:pos x="404" y="48"/>
                </a:cxn>
                <a:cxn ang="0">
                  <a:pos x="346" y="0"/>
                </a:cxn>
                <a:cxn ang="0">
                  <a:pos x="341" y="0"/>
                </a:cxn>
                <a:cxn ang="0">
                  <a:pos x="356" y="29"/>
                </a:cxn>
                <a:cxn ang="0">
                  <a:pos x="304" y="87"/>
                </a:cxn>
                <a:cxn ang="0">
                  <a:pos x="258" y="68"/>
                </a:cxn>
                <a:cxn ang="0">
                  <a:pos x="218" y="82"/>
                </a:cxn>
                <a:cxn ang="0">
                  <a:pos x="142" y="16"/>
                </a:cxn>
                <a:cxn ang="0">
                  <a:pos x="149" y="0"/>
                </a:cxn>
                <a:cxn ang="0">
                  <a:pos x="144" y="0"/>
                </a:cxn>
                <a:cxn ang="0">
                  <a:pos x="107" y="44"/>
                </a:cxn>
                <a:cxn ang="0">
                  <a:pos x="103" y="46"/>
                </a:cxn>
                <a:cxn ang="0">
                  <a:pos x="74" y="52"/>
                </a:cxn>
                <a:cxn ang="0">
                  <a:pos x="29" y="36"/>
                </a:cxn>
                <a:cxn ang="0">
                  <a:pos x="26" y="34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24" y="37"/>
                </a:cxn>
                <a:cxn ang="0">
                  <a:pos x="28" y="40"/>
                </a:cxn>
                <a:cxn ang="0">
                  <a:pos x="74" y="56"/>
                </a:cxn>
                <a:cxn ang="0">
                  <a:pos x="104" y="50"/>
                </a:cxn>
                <a:cxn ang="0">
                  <a:pos x="108" y="48"/>
                </a:cxn>
                <a:cxn ang="0">
                  <a:pos x="135" y="26"/>
                </a:cxn>
                <a:cxn ang="0">
                  <a:pos x="209" y="90"/>
                </a:cxn>
                <a:cxn ang="0">
                  <a:pos x="192" y="136"/>
                </a:cxn>
                <a:cxn ang="0">
                  <a:pos x="258" y="204"/>
                </a:cxn>
                <a:cxn ang="0">
                  <a:pos x="324" y="136"/>
                </a:cxn>
                <a:cxn ang="0">
                  <a:pos x="312" y="96"/>
                </a:cxn>
                <a:cxn ang="0">
                  <a:pos x="364" y="38"/>
                </a:cxn>
                <a:cxn ang="0">
                  <a:pos x="404" y="52"/>
                </a:cxn>
                <a:cxn ang="0">
                  <a:pos x="467" y="0"/>
                </a:cxn>
                <a:cxn ang="0">
                  <a:pos x="463" y="0"/>
                </a:cxn>
                <a:cxn ang="0">
                  <a:pos x="258" y="200"/>
                </a:cxn>
                <a:cxn ang="0">
                  <a:pos x="196" y="136"/>
                </a:cxn>
                <a:cxn ang="0">
                  <a:pos x="258" y="72"/>
                </a:cxn>
                <a:cxn ang="0">
                  <a:pos x="320" y="136"/>
                </a:cxn>
                <a:cxn ang="0">
                  <a:pos x="258" y="200"/>
                </a:cxn>
              </a:cxnLst>
              <a:rect l="0" t="0" r="r" b="b"/>
              <a:pathLst>
                <a:path w="467" h="204">
                  <a:moveTo>
                    <a:pt x="463" y="0"/>
                  </a:moveTo>
                  <a:cubicBezTo>
                    <a:pt x="458" y="27"/>
                    <a:pt x="433" y="48"/>
                    <a:pt x="404" y="48"/>
                  </a:cubicBezTo>
                  <a:cubicBezTo>
                    <a:pt x="375" y="48"/>
                    <a:pt x="351" y="27"/>
                    <a:pt x="346" y="0"/>
                  </a:cubicBezTo>
                  <a:cubicBezTo>
                    <a:pt x="341" y="0"/>
                    <a:pt x="341" y="0"/>
                    <a:pt x="341" y="0"/>
                  </a:cubicBezTo>
                  <a:cubicBezTo>
                    <a:pt x="344" y="11"/>
                    <a:pt x="349" y="21"/>
                    <a:pt x="356" y="29"/>
                  </a:cubicBezTo>
                  <a:cubicBezTo>
                    <a:pt x="304" y="87"/>
                    <a:pt x="304" y="87"/>
                    <a:pt x="304" y="87"/>
                  </a:cubicBezTo>
                  <a:cubicBezTo>
                    <a:pt x="292" y="75"/>
                    <a:pt x="276" y="68"/>
                    <a:pt x="258" y="68"/>
                  </a:cubicBezTo>
                  <a:cubicBezTo>
                    <a:pt x="243" y="68"/>
                    <a:pt x="229" y="73"/>
                    <a:pt x="218" y="82"/>
                  </a:cubicBezTo>
                  <a:cubicBezTo>
                    <a:pt x="142" y="16"/>
                    <a:pt x="142" y="16"/>
                    <a:pt x="142" y="16"/>
                  </a:cubicBezTo>
                  <a:cubicBezTo>
                    <a:pt x="145" y="11"/>
                    <a:pt x="147" y="6"/>
                    <a:pt x="149" y="0"/>
                  </a:cubicBezTo>
                  <a:cubicBezTo>
                    <a:pt x="144" y="0"/>
                    <a:pt x="144" y="0"/>
                    <a:pt x="144" y="0"/>
                  </a:cubicBezTo>
                  <a:cubicBezTo>
                    <a:pt x="138" y="19"/>
                    <a:pt x="124" y="35"/>
                    <a:pt x="107" y="44"/>
                  </a:cubicBezTo>
                  <a:cubicBezTo>
                    <a:pt x="105" y="45"/>
                    <a:pt x="104" y="45"/>
                    <a:pt x="103" y="46"/>
                  </a:cubicBezTo>
                  <a:cubicBezTo>
                    <a:pt x="94" y="50"/>
                    <a:pt x="84" y="52"/>
                    <a:pt x="74" y="52"/>
                  </a:cubicBezTo>
                  <a:cubicBezTo>
                    <a:pt x="57" y="52"/>
                    <a:pt x="42" y="46"/>
                    <a:pt x="29" y="36"/>
                  </a:cubicBezTo>
                  <a:cubicBezTo>
                    <a:pt x="28" y="35"/>
                    <a:pt x="27" y="35"/>
                    <a:pt x="26" y="34"/>
                  </a:cubicBezTo>
                  <a:cubicBezTo>
                    <a:pt x="16" y="25"/>
                    <a:pt x="8" y="13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15"/>
                    <a:pt x="13" y="28"/>
                    <a:pt x="24" y="37"/>
                  </a:cubicBezTo>
                  <a:cubicBezTo>
                    <a:pt x="25" y="38"/>
                    <a:pt x="27" y="39"/>
                    <a:pt x="28" y="40"/>
                  </a:cubicBezTo>
                  <a:cubicBezTo>
                    <a:pt x="41" y="50"/>
                    <a:pt x="57" y="56"/>
                    <a:pt x="74" y="56"/>
                  </a:cubicBezTo>
                  <a:cubicBezTo>
                    <a:pt x="85" y="56"/>
                    <a:pt x="95" y="54"/>
                    <a:pt x="104" y="50"/>
                  </a:cubicBezTo>
                  <a:cubicBezTo>
                    <a:pt x="105" y="49"/>
                    <a:pt x="106" y="49"/>
                    <a:pt x="108" y="48"/>
                  </a:cubicBezTo>
                  <a:cubicBezTo>
                    <a:pt x="118" y="43"/>
                    <a:pt x="128" y="35"/>
                    <a:pt x="135" y="26"/>
                  </a:cubicBezTo>
                  <a:cubicBezTo>
                    <a:pt x="209" y="90"/>
                    <a:pt x="209" y="90"/>
                    <a:pt x="209" y="90"/>
                  </a:cubicBezTo>
                  <a:cubicBezTo>
                    <a:pt x="199" y="102"/>
                    <a:pt x="192" y="118"/>
                    <a:pt x="192" y="136"/>
                  </a:cubicBezTo>
                  <a:cubicBezTo>
                    <a:pt x="192" y="173"/>
                    <a:pt x="222" y="204"/>
                    <a:pt x="258" y="204"/>
                  </a:cubicBezTo>
                  <a:cubicBezTo>
                    <a:pt x="295" y="204"/>
                    <a:pt x="324" y="173"/>
                    <a:pt x="324" y="136"/>
                  </a:cubicBezTo>
                  <a:cubicBezTo>
                    <a:pt x="324" y="121"/>
                    <a:pt x="320" y="108"/>
                    <a:pt x="312" y="96"/>
                  </a:cubicBezTo>
                  <a:cubicBezTo>
                    <a:pt x="364" y="38"/>
                    <a:pt x="364" y="38"/>
                    <a:pt x="364" y="38"/>
                  </a:cubicBezTo>
                  <a:cubicBezTo>
                    <a:pt x="375" y="47"/>
                    <a:pt x="389" y="52"/>
                    <a:pt x="404" y="52"/>
                  </a:cubicBezTo>
                  <a:cubicBezTo>
                    <a:pt x="436" y="52"/>
                    <a:pt x="462" y="29"/>
                    <a:pt x="467" y="0"/>
                  </a:cubicBezTo>
                  <a:lnTo>
                    <a:pt x="463" y="0"/>
                  </a:lnTo>
                  <a:close/>
                  <a:moveTo>
                    <a:pt x="258" y="200"/>
                  </a:moveTo>
                  <a:cubicBezTo>
                    <a:pt x="224" y="200"/>
                    <a:pt x="196" y="171"/>
                    <a:pt x="196" y="136"/>
                  </a:cubicBezTo>
                  <a:cubicBezTo>
                    <a:pt x="196" y="101"/>
                    <a:pt x="224" y="72"/>
                    <a:pt x="258" y="72"/>
                  </a:cubicBezTo>
                  <a:cubicBezTo>
                    <a:pt x="292" y="72"/>
                    <a:pt x="320" y="101"/>
                    <a:pt x="320" y="136"/>
                  </a:cubicBezTo>
                  <a:cubicBezTo>
                    <a:pt x="320" y="171"/>
                    <a:pt x="292" y="200"/>
                    <a:pt x="258" y="200"/>
                  </a:cubicBezTo>
                  <a:close/>
                </a:path>
              </a:pathLst>
            </a:custGeom>
            <a:solidFill>
              <a:srgbClr val="F0E8F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"/>
            <p:cNvSpPr>
              <a:spLocks noEditPoints="1"/>
            </p:cNvSpPr>
            <p:nvPr/>
          </p:nvSpPr>
          <p:spPr bwMode="auto">
            <a:xfrm>
              <a:off x="7978775" y="-3175"/>
              <a:ext cx="590550" cy="392113"/>
            </a:xfrm>
            <a:custGeom>
              <a:avLst/>
              <a:gdLst/>
              <a:ahLst/>
              <a:cxnLst>
                <a:cxn ang="0">
                  <a:pos x="236" y="0"/>
                </a:cxn>
                <a:cxn ang="0">
                  <a:pos x="230" y="0"/>
                </a:cxn>
                <a:cxn ang="0">
                  <a:pos x="244" y="28"/>
                </a:cxn>
                <a:cxn ang="0">
                  <a:pos x="206" y="64"/>
                </a:cxn>
                <a:cxn ang="0">
                  <a:pos x="168" y="28"/>
                </a:cxn>
                <a:cxn ang="0">
                  <a:pos x="183" y="0"/>
                </a:cxn>
                <a:cxn ang="0">
                  <a:pos x="176" y="0"/>
                </a:cxn>
                <a:cxn ang="0">
                  <a:pos x="164" y="28"/>
                </a:cxn>
                <a:cxn ang="0">
                  <a:pos x="183" y="61"/>
                </a:cxn>
                <a:cxn ang="0">
                  <a:pos x="151" y="102"/>
                </a:cxn>
                <a:cxn ang="0">
                  <a:pos x="132" y="96"/>
                </a:cxn>
                <a:cxn ang="0">
                  <a:pos x="102" y="119"/>
                </a:cxn>
                <a:cxn ang="0">
                  <a:pos x="68" y="112"/>
                </a:cxn>
                <a:cxn ang="0">
                  <a:pos x="34" y="80"/>
                </a:cxn>
                <a:cxn ang="0">
                  <a:pos x="0" y="114"/>
                </a:cxn>
                <a:cxn ang="0">
                  <a:pos x="34" y="148"/>
                </a:cxn>
                <a:cxn ang="0">
                  <a:pos x="68" y="120"/>
                </a:cxn>
                <a:cxn ang="0">
                  <a:pos x="101" y="127"/>
                </a:cxn>
                <a:cxn ang="0">
                  <a:pos x="100" y="130"/>
                </a:cxn>
                <a:cxn ang="0">
                  <a:pos x="132" y="164"/>
                </a:cxn>
                <a:cxn ang="0">
                  <a:pos x="164" y="130"/>
                </a:cxn>
                <a:cxn ang="0">
                  <a:pos x="157" y="108"/>
                </a:cxn>
                <a:cxn ang="0">
                  <a:pos x="191" y="65"/>
                </a:cxn>
                <a:cxn ang="0">
                  <a:pos x="206" y="68"/>
                </a:cxn>
                <a:cxn ang="0">
                  <a:pos x="248" y="28"/>
                </a:cxn>
                <a:cxn ang="0">
                  <a:pos x="236" y="0"/>
                </a:cxn>
                <a:cxn ang="0">
                  <a:pos x="34" y="144"/>
                </a:cxn>
                <a:cxn ang="0">
                  <a:pos x="4" y="114"/>
                </a:cxn>
                <a:cxn ang="0">
                  <a:pos x="34" y="84"/>
                </a:cxn>
                <a:cxn ang="0">
                  <a:pos x="64" y="114"/>
                </a:cxn>
                <a:cxn ang="0">
                  <a:pos x="34" y="144"/>
                </a:cxn>
                <a:cxn ang="0">
                  <a:pos x="132" y="160"/>
                </a:cxn>
                <a:cxn ang="0">
                  <a:pos x="104" y="130"/>
                </a:cxn>
                <a:cxn ang="0">
                  <a:pos x="132" y="100"/>
                </a:cxn>
                <a:cxn ang="0">
                  <a:pos x="160" y="130"/>
                </a:cxn>
                <a:cxn ang="0">
                  <a:pos x="132" y="160"/>
                </a:cxn>
              </a:cxnLst>
              <a:rect l="0" t="0" r="r" b="b"/>
              <a:pathLst>
                <a:path w="248" h="164">
                  <a:moveTo>
                    <a:pt x="236" y="0"/>
                  </a:moveTo>
                  <a:cubicBezTo>
                    <a:pt x="230" y="0"/>
                    <a:pt x="230" y="0"/>
                    <a:pt x="230" y="0"/>
                  </a:cubicBezTo>
                  <a:cubicBezTo>
                    <a:pt x="239" y="6"/>
                    <a:pt x="244" y="17"/>
                    <a:pt x="244" y="28"/>
                  </a:cubicBezTo>
                  <a:cubicBezTo>
                    <a:pt x="244" y="48"/>
                    <a:pt x="227" y="64"/>
                    <a:pt x="206" y="64"/>
                  </a:cubicBezTo>
                  <a:cubicBezTo>
                    <a:pt x="185" y="64"/>
                    <a:pt x="168" y="48"/>
                    <a:pt x="168" y="28"/>
                  </a:cubicBezTo>
                  <a:cubicBezTo>
                    <a:pt x="168" y="17"/>
                    <a:pt x="174" y="6"/>
                    <a:pt x="183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69" y="7"/>
                    <a:pt x="164" y="17"/>
                    <a:pt x="164" y="28"/>
                  </a:cubicBezTo>
                  <a:cubicBezTo>
                    <a:pt x="164" y="42"/>
                    <a:pt x="172" y="54"/>
                    <a:pt x="183" y="61"/>
                  </a:cubicBezTo>
                  <a:cubicBezTo>
                    <a:pt x="151" y="102"/>
                    <a:pt x="151" y="102"/>
                    <a:pt x="151" y="102"/>
                  </a:cubicBezTo>
                  <a:cubicBezTo>
                    <a:pt x="146" y="98"/>
                    <a:pt x="139" y="96"/>
                    <a:pt x="132" y="96"/>
                  </a:cubicBezTo>
                  <a:cubicBezTo>
                    <a:pt x="118" y="96"/>
                    <a:pt x="106" y="106"/>
                    <a:pt x="102" y="119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94"/>
                    <a:pt x="53" y="80"/>
                    <a:pt x="34" y="80"/>
                  </a:cubicBezTo>
                  <a:cubicBezTo>
                    <a:pt x="16" y="80"/>
                    <a:pt x="0" y="95"/>
                    <a:pt x="0" y="114"/>
                  </a:cubicBezTo>
                  <a:cubicBezTo>
                    <a:pt x="0" y="133"/>
                    <a:pt x="16" y="148"/>
                    <a:pt x="34" y="148"/>
                  </a:cubicBezTo>
                  <a:cubicBezTo>
                    <a:pt x="51" y="148"/>
                    <a:pt x="65" y="136"/>
                    <a:pt x="68" y="120"/>
                  </a:cubicBezTo>
                  <a:cubicBezTo>
                    <a:pt x="101" y="127"/>
                    <a:pt x="101" y="127"/>
                    <a:pt x="101" y="127"/>
                  </a:cubicBezTo>
                  <a:cubicBezTo>
                    <a:pt x="100" y="128"/>
                    <a:pt x="100" y="129"/>
                    <a:pt x="100" y="130"/>
                  </a:cubicBezTo>
                  <a:cubicBezTo>
                    <a:pt x="100" y="149"/>
                    <a:pt x="115" y="164"/>
                    <a:pt x="132" y="164"/>
                  </a:cubicBezTo>
                  <a:cubicBezTo>
                    <a:pt x="150" y="164"/>
                    <a:pt x="164" y="149"/>
                    <a:pt x="164" y="130"/>
                  </a:cubicBezTo>
                  <a:cubicBezTo>
                    <a:pt x="164" y="122"/>
                    <a:pt x="162" y="114"/>
                    <a:pt x="157" y="108"/>
                  </a:cubicBezTo>
                  <a:cubicBezTo>
                    <a:pt x="191" y="65"/>
                    <a:pt x="191" y="65"/>
                    <a:pt x="191" y="65"/>
                  </a:cubicBezTo>
                  <a:cubicBezTo>
                    <a:pt x="196" y="67"/>
                    <a:pt x="201" y="68"/>
                    <a:pt x="206" y="68"/>
                  </a:cubicBezTo>
                  <a:cubicBezTo>
                    <a:pt x="230" y="68"/>
                    <a:pt x="248" y="50"/>
                    <a:pt x="248" y="28"/>
                  </a:cubicBezTo>
                  <a:cubicBezTo>
                    <a:pt x="248" y="17"/>
                    <a:pt x="244" y="7"/>
                    <a:pt x="236" y="0"/>
                  </a:cubicBezTo>
                  <a:close/>
                  <a:moveTo>
                    <a:pt x="34" y="144"/>
                  </a:moveTo>
                  <a:cubicBezTo>
                    <a:pt x="18" y="144"/>
                    <a:pt x="4" y="130"/>
                    <a:pt x="4" y="114"/>
                  </a:cubicBezTo>
                  <a:cubicBezTo>
                    <a:pt x="4" y="97"/>
                    <a:pt x="18" y="84"/>
                    <a:pt x="34" y="84"/>
                  </a:cubicBezTo>
                  <a:cubicBezTo>
                    <a:pt x="51" y="84"/>
                    <a:pt x="64" y="97"/>
                    <a:pt x="64" y="114"/>
                  </a:cubicBezTo>
                  <a:cubicBezTo>
                    <a:pt x="64" y="130"/>
                    <a:pt x="51" y="144"/>
                    <a:pt x="34" y="144"/>
                  </a:cubicBezTo>
                  <a:close/>
                  <a:moveTo>
                    <a:pt x="132" y="160"/>
                  </a:moveTo>
                  <a:cubicBezTo>
                    <a:pt x="117" y="160"/>
                    <a:pt x="104" y="146"/>
                    <a:pt x="104" y="130"/>
                  </a:cubicBezTo>
                  <a:cubicBezTo>
                    <a:pt x="104" y="113"/>
                    <a:pt x="117" y="100"/>
                    <a:pt x="132" y="100"/>
                  </a:cubicBezTo>
                  <a:cubicBezTo>
                    <a:pt x="148" y="100"/>
                    <a:pt x="160" y="113"/>
                    <a:pt x="160" y="130"/>
                  </a:cubicBezTo>
                  <a:cubicBezTo>
                    <a:pt x="160" y="146"/>
                    <a:pt x="148" y="160"/>
                    <a:pt x="132" y="160"/>
                  </a:cubicBezTo>
                  <a:close/>
                </a:path>
              </a:pathLst>
            </a:custGeom>
            <a:solidFill>
              <a:srgbClr val="996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8"/>
            <p:cNvSpPr>
              <a:spLocks noEditPoints="1"/>
            </p:cNvSpPr>
            <p:nvPr/>
          </p:nvSpPr>
          <p:spPr bwMode="auto">
            <a:xfrm>
              <a:off x="7702550" y="141288"/>
              <a:ext cx="1295400" cy="1171575"/>
            </a:xfrm>
            <a:custGeom>
              <a:avLst/>
              <a:gdLst/>
              <a:ahLst/>
              <a:cxnLst>
                <a:cxn ang="0">
                  <a:pos x="444" y="222"/>
                </a:cxn>
                <a:cxn ang="0">
                  <a:pos x="382" y="275"/>
                </a:cxn>
                <a:cxn ang="0">
                  <a:pos x="319" y="266"/>
                </a:cxn>
                <a:cxn ang="0">
                  <a:pos x="264" y="174"/>
                </a:cxn>
                <a:cxn ang="0">
                  <a:pos x="199" y="162"/>
                </a:cxn>
                <a:cxn ang="0">
                  <a:pos x="108" y="130"/>
                </a:cxn>
                <a:cxn ang="0">
                  <a:pos x="69" y="108"/>
                </a:cxn>
                <a:cxn ang="0">
                  <a:pos x="68" y="34"/>
                </a:cxn>
                <a:cxn ang="0">
                  <a:pos x="0" y="34"/>
                </a:cxn>
                <a:cxn ang="0">
                  <a:pos x="39" y="67"/>
                </a:cxn>
                <a:cxn ang="0">
                  <a:pos x="56" y="130"/>
                </a:cxn>
                <a:cxn ang="0">
                  <a:pos x="104" y="144"/>
                </a:cxn>
                <a:cxn ang="0">
                  <a:pos x="197" y="170"/>
                </a:cxn>
                <a:cxn ang="0">
                  <a:pos x="230" y="208"/>
                </a:cxn>
                <a:cxn ang="0">
                  <a:pos x="313" y="272"/>
                </a:cxn>
                <a:cxn ang="0">
                  <a:pos x="333" y="334"/>
                </a:cxn>
                <a:cxn ang="0">
                  <a:pos x="288" y="458"/>
                </a:cxn>
                <a:cxn ang="0">
                  <a:pos x="360" y="458"/>
                </a:cxn>
                <a:cxn ang="0">
                  <a:pos x="341" y="336"/>
                </a:cxn>
                <a:cxn ang="0">
                  <a:pos x="388" y="296"/>
                </a:cxn>
                <a:cxn ang="0">
                  <a:pos x="451" y="246"/>
                </a:cxn>
                <a:cxn ang="0">
                  <a:pos x="544" y="222"/>
                </a:cxn>
                <a:cxn ang="0">
                  <a:pos x="4" y="34"/>
                </a:cxn>
                <a:cxn ang="0">
                  <a:pos x="64" y="34"/>
                </a:cxn>
                <a:cxn ang="0">
                  <a:pos x="4" y="34"/>
                </a:cxn>
                <a:cxn ang="0">
                  <a:pos x="60" y="130"/>
                </a:cxn>
                <a:cxn ang="0">
                  <a:pos x="104" y="130"/>
                </a:cxn>
                <a:cxn ang="0">
                  <a:pos x="356" y="458"/>
                </a:cxn>
                <a:cxn ang="0">
                  <a:pos x="292" y="458"/>
                </a:cxn>
                <a:cxn ang="0">
                  <a:pos x="356" y="458"/>
                </a:cxn>
                <a:cxn ang="0">
                  <a:pos x="230" y="144"/>
                </a:cxn>
                <a:cxn ang="0">
                  <a:pos x="230" y="204"/>
                </a:cxn>
                <a:cxn ang="0">
                  <a:pos x="346" y="332"/>
                </a:cxn>
                <a:cxn ang="0">
                  <a:pos x="346" y="260"/>
                </a:cxn>
                <a:cxn ang="0">
                  <a:pos x="346" y="332"/>
                </a:cxn>
                <a:cxn ang="0">
                  <a:pos x="448" y="222"/>
                </a:cxn>
                <a:cxn ang="0">
                  <a:pos x="540" y="222"/>
                </a:cxn>
              </a:cxnLst>
              <a:rect l="0" t="0" r="r" b="b"/>
              <a:pathLst>
                <a:path w="544" h="492">
                  <a:moveTo>
                    <a:pt x="494" y="172"/>
                  </a:moveTo>
                  <a:cubicBezTo>
                    <a:pt x="467" y="172"/>
                    <a:pt x="444" y="194"/>
                    <a:pt x="444" y="222"/>
                  </a:cubicBezTo>
                  <a:cubicBezTo>
                    <a:pt x="444" y="228"/>
                    <a:pt x="445" y="233"/>
                    <a:pt x="447" y="238"/>
                  </a:cubicBezTo>
                  <a:cubicBezTo>
                    <a:pt x="382" y="275"/>
                    <a:pt x="382" y="275"/>
                    <a:pt x="382" y="275"/>
                  </a:cubicBezTo>
                  <a:cubicBezTo>
                    <a:pt x="374" y="263"/>
                    <a:pt x="361" y="256"/>
                    <a:pt x="346" y="256"/>
                  </a:cubicBezTo>
                  <a:cubicBezTo>
                    <a:pt x="336" y="256"/>
                    <a:pt x="326" y="260"/>
                    <a:pt x="319" y="266"/>
                  </a:cubicBezTo>
                  <a:cubicBezTo>
                    <a:pt x="257" y="196"/>
                    <a:pt x="257" y="196"/>
                    <a:pt x="257" y="196"/>
                  </a:cubicBezTo>
                  <a:cubicBezTo>
                    <a:pt x="261" y="190"/>
                    <a:pt x="264" y="182"/>
                    <a:pt x="264" y="174"/>
                  </a:cubicBezTo>
                  <a:cubicBezTo>
                    <a:pt x="264" y="155"/>
                    <a:pt x="249" y="140"/>
                    <a:pt x="230" y="140"/>
                  </a:cubicBezTo>
                  <a:cubicBezTo>
                    <a:pt x="216" y="140"/>
                    <a:pt x="203" y="149"/>
                    <a:pt x="199" y="162"/>
                  </a:cubicBezTo>
                  <a:cubicBezTo>
                    <a:pt x="107" y="137"/>
                    <a:pt x="107" y="137"/>
                    <a:pt x="107" y="137"/>
                  </a:cubicBezTo>
                  <a:cubicBezTo>
                    <a:pt x="108" y="135"/>
                    <a:pt x="108" y="132"/>
                    <a:pt x="108" y="130"/>
                  </a:cubicBezTo>
                  <a:cubicBezTo>
                    <a:pt x="108" y="116"/>
                    <a:pt x="97" y="104"/>
                    <a:pt x="82" y="104"/>
                  </a:cubicBezTo>
                  <a:cubicBezTo>
                    <a:pt x="77" y="104"/>
                    <a:pt x="73" y="105"/>
                    <a:pt x="69" y="108"/>
                  </a:cubicBezTo>
                  <a:cubicBezTo>
                    <a:pt x="47" y="65"/>
                    <a:pt x="47" y="65"/>
                    <a:pt x="47" y="65"/>
                  </a:cubicBezTo>
                  <a:cubicBezTo>
                    <a:pt x="60" y="60"/>
                    <a:pt x="68" y="48"/>
                    <a:pt x="68" y="34"/>
                  </a:cubicBezTo>
                  <a:cubicBezTo>
                    <a:pt x="68" y="15"/>
                    <a:pt x="53" y="0"/>
                    <a:pt x="34" y="0"/>
                  </a:cubicBezTo>
                  <a:cubicBezTo>
                    <a:pt x="16" y="0"/>
                    <a:pt x="0" y="15"/>
                    <a:pt x="0" y="34"/>
                  </a:cubicBezTo>
                  <a:cubicBezTo>
                    <a:pt x="0" y="53"/>
                    <a:pt x="16" y="68"/>
                    <a:pt x="34" y="68"/>
                  </a:cubicBezTo>
                  <a:cubicBezTo>
                    <a:pt x="36" y="68"/>
                    <a:pt x="38" y="68"/>
                    <a:pt x="39" y="67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59" y="118"/>
                    <a:pt x="56" y="124"/>
                    <a:pt x="56" y="130"/>
                  </a:cubicBezTo>
                  <a:cubicBezTo>
                    <a:pt x="56" y="144"/>
                    <a:pt x="68" y="156"/>
                    <a:pt x="82" y="156"/>
                  </a:cubicBezTo>
                  <a:cubicBezTo>
                    <a:pt x="91" y="156"/>
                    <a:pt x="99" y="151"/>
                    <a:pt x="104" y="144"/>
                  </a:cubicBezTo>
                  <a:cubicBezTo>
                    <a:pt x="104" y="144"/>
                    <a:pt x="104" y="144"/>
                    <a:pt x="104" y="144"/>
                  </a:cubicBezTo>
                  <a:cubicBezTo>
                    <a:pt x="197" y="170"/>
                    <a:pt x="197" y="170"/>
                    <a:pt x="197" y="170"/>
                  </a:cubicBezTo>
                  <a:cubicBezTo>
                    <a:pt x="196" y="171"/>
                    <a:pt x="196" y="173"/>
                    <a:pt x="196" y="174"/>
                  </a:cubicBezTo>
                  <a:cubicBezTo>
                    <a:pt x="196" y="193"/>
                    <a:pt x="212" y="208"/>
                    <a:pt x="230" y="208"/>
                  </a:cubicBezTo>
                  <a:cubicBezTo>
                    <a:pt x="238" y="208"/>
                    <a:pt x="245" y="205"/>
                    <a:pt x="251" y="201"/>
                  </a:cubicBezTo>
                  <a:cubicBezTo>
                    <a:pt x="313" y="272"/>
                    <a:pt x="313" y="272"/>
                    <a:pt x="313" y="272"/>
                  </a:cubicBezTo>
                  <a:cubicBezTo>
                    <a:pt x="308" y="278"/>
                    <a:pt x="304" y="287"/>
                    <a:pt x="304" y="296"/>
                  </a:cubicBezTo>
                  <a:cubicBezTo>
                    <a:pt x="304" y="314"/>
                    <a:pt x="317" y="329"/>
                    <a:pt x="333" y="334"/>
                  </a:cubicBezTo>
                  <a:cubicBezTo>
                    <a:pt x="319" y="424"/>
                    <a:pt x="319" y="424"/>
                    <a:pt x="319" y="424"/>
                  </a:cubicBezTo>
                  <a:cubicBezTo>
                    <a:pt x="302" y="427"/>
                    <a:pt x="288" y="441"/>
                    <a:pt x="288" y="458"/>
                  </a:cubicBezTo>
                  <a:cubicBezTo>
                    <a:pt x="288" y="477"/>
                    <a:pt x="305" y="492"/>
                    <a:pt x="324" y="492"/>
                  </a:cubicBezTo>
                  <a:cubicBezTo>
                    <a:pt x="344" y="492"/>
                    <a:pt x="360" y="477"/>
                    <a:pt x="360" y="458"/>
                  </a:cubicBezTo>
                  <a:cubicBezTo>
                    <a:pt x="360" y="440"/>
                    <a:pt x="346" y="426"/>
                    <a:pt x="328" y="424"/>
                  </a:cubicBezTo>
                  <a:cubicBezTo>
                    <a:pt x="341" y="336"/>
                    <a:pt x="341" y="336"/>
                    <a:pt x="341" y="336"/>
                  </a:cubicBezTo>
                  <a:cubicBezTo>
                    <a:pt x="343" y="336"/>
                    <a:pt x="345" y="336"/>
                    <a:pt x="346" y="336"/>
                  </a:cubicBezTo>
                  <a:cubicBezTo>
                    <a:pt x="370" y="336"/>
                    <a:pt x="388" y="318"/>
                    <a:pt x="388" y="296"/>
                  </a:cubicBezTo>
                  <a:cubicBezTo>
                    <a:pt x="388" y="291"/>
                    <a:pt x="387" y="286"/>
                    <a:pt x="386" y="282"/>
                  </a:cubicBezTo>
                  <a:cubicBezTo>
                    <a:pt x="451" y="246"/>
                    <a:pt x="451" y="246"/>
                    <a:pt x="451" y="246"/>
                  </a:cubicBezTo>
                  <a:cubicBezTo>
                    <a:pt x="459" y="261"/>
                    <a:pt x="475" y="272"/>
                    <a:pt x="494" y="272"/>
                  </a:cubicBezTo>
                  <a:cubicBezTo>
                    <a:pt x="522" y="272"/>
                    <a:pt x="544" y="250"/>
                    <a:pt x="544" y="222"/>
                  </a:cubicBezTo>
                  <a:cubicBezTo>
                    <a:pt x="544" y="194"/>
                    <a:pt x="522" y="172"/>
                    <a:pt x="494" y="172"/>
                  </a:cubicBezTo>
                  <a:close/>
                  <a:moveTo>
                    <a:pt x="4" y="34"/>
                  </a:moveTo>
                  <a:cubicBezTo>
                    <a:pt x="4" y="17"/>
                    <a:pt x="18" y="4"/>
                    <a:pt x="34" y="4"/>
                  </a:cubicBezTo>
                  <a:cubicBezTo>
                    <a:pt x="51" y="4"/>
                    <a:pt x="64" y="17"/>
                    <a:pt x="64" y="34"/>
                  </a:cubicBezTo>
                  <a:cubicBezTo>
                    <a:pt x="64" y="50"/>
                    <a:pt x="51" y="64"/>
                    <a:pt x="34" y="64"/>
                  </a:cubicBezTo>
                  <a:cubicBezTo>
                    <a:pt x="18" y="64"/>
                    <a:pt x="4" y="50"/>
                    <a:pt x="4" y="34"/>
                  </a:cubicBezTo>
                  <a:close/>
                  <a:moveTo>
                    <a:pt x="82" y="152"/>
                  </a:moveTo>
                  <a:cubicBezTo>
                    <a:pt x="70" y="152"/>
                    <a:pt x="60" y="142"/>
                    <a:pt x="60" y="130"/>
                  </a:cubicBezTo>
                  <a:cubicBezTo>
                    <a:pt x="60" y="118"/>
                    <a:pt x="70" y="108"/>
                    <a:pt x="82" y="108"/>
                  </a:cubicBezTo>
                  <a:cubicBezTo>
                    <a:pt x="94" y="108"/>
                    <a:pt x="104" y="118"/>
                    <a:pt x="104" y="130"/>
                  </a:cubicBezTo>
                  <a:cubicBezTo>
                    <a:pt x="104" y="142"/>
                    <a:pt x="94" y="152"/>
                    <a:pt x="82" y="152"/>
                  </a:cubicBezTo>
                  <a:close/>
                  <a:moveTo>
                    <a:pt x="356" y="458"/>
                  </a:moveTo>
                  <a:cubicBezTo>
                    <a:pt x="356" y="475"/>
                    <a:pt x="342" y="488"/>
                    <a:pt x="324" y="488"/>
                  </a:cubicBezTo>
                  <a:cubicBezTo>
                    <a:pt x="307" y="488"/>
                    <a:pt x="292" y="475"/>
                    <a:pt x="292" y="458"/>
                  </a:cubicBezTo>
                  <a:cubicBezTo>
                    <a:pt x="292" y="441"/>
                    <a:pt x="307" y="428"/>
                    <a:pt x="324" y="428"/>
                  </a:cubicBezTo>
                  <a:cubicBezTo>
                    <a:pt x="342" y="428"/>
                    <a:pt x="356" y="441"/>
                    <a:pt x="356" y="458"/>
                  </a:cubicBezTo>
                  <a:close/>
                  <a:moveTo>
                    <a:pt x="200" y="174"/>
                  </a:moveTo>
                  <a:cubicBezTo>
                    <a:pt x="200" y="157"/>
                    <a:pt x="214" y="144"/>
                    <a:pt x="230" y="144"/>
                  </a:cubicBezTo>
                  <a:cubicBezTo>
                    <a:pt x="247" y="144"/>
                    <a:pt x="260" y="157"/>
                    <a:pt x="260" y="174"/>
                  </a:cubicBezTo>
                  <a:cubicBezTo>
                    <a:pt x="260" y="190"/>
                    <a:pt x="247" y="204"/>
                    <a:pt x="230" y="204"/>
                  </a:cubicBezTo>
                  <a:cubicBezTo>
                    <a:pt x="214" y="204"/>
                    <a:pt x="200" y="190"/>
                    <a:pt x="200" y="174"/>
                  </a:cubicBezTo>
                  <a:close/>
                  <a:moveTo>
                    <a:pt x="346" y="332"/>
                  </a:moveTo>
                  <a:cubicBezTo>
                    <a:pt x="325" y="332"/>
                    <a:pt x="308" y="316"/>
                    <a:pt x="308" y="296"/>
                  </a:cubicBezTo>
                  <a:cubicBezTo>
                    <a:pt x="308" y="276"/>
                    <a:pt x="325" y="260"/>
                    <a:pt x="346" y="260"/>
                  </a:cubicBezTo>
                  <a:cubicBezTo>
                    <a:pt x="367" y="260"/>
                    <a:pt x="384" y="276"/>
                    <a:pt x="384" y="296"/>
                  </a:cubicBezTo>
                  <a:cubicBezTo>
                    <a:pt x="384" y="316"/>
                    <a:pt x="367" y="332"/>
                    <a:pt x="346" y="332"/>
                  </a:cubicBezTo>
                  <a:close/>
                  <a:moveTo>
                    <a:pt x="494" y="268"/>
                  </a:moveTo>
                  <a:cubicBezTo>
                    <a:pt x="469" y="268"/>
                    <a:pt x="448" y="247"/>
                    <a:pt x="448" y="222"/>
                  </a:cubicBezTo>
                  <a:cubicBezTo>
                    <a:pt x="448" y="197"/>
                    <a:pt x="469" y="176"/>
                    <a:pt x="494" y="176"/>
                  </a:cubicBezTo>
                  <a:cubicBezTo>
                    <a:pt x="520" y="176"/>
                    <a:pt x="540" y="197"/>
                    <a:pt x="540" y="222"/>
                  </a:cubicBezTo>
                  <a:cubicBezTo>
                    <a:pt x="540" y="247"/>
                    <a:pt x="520" y="268"/>
                    <a:pt x="494" y="268"/>
                  </a:cubicBezTo>
                  <a:close/>
                </a:path>
              </a:pathLst>
            </a:custGeom>
            <a:solidFill>
              <a:srgbClr val="996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4"/>
            <p:cNvSpPr>
              <a:spLocks noEditPoints="1"/>
            </p:cNvSpPr>
            <p:nvPr/>
          </p:nvSpPr>
          <p:spPr bwMode="auto">
            <a:xfrm>
              <a:off x="5548313" y="-3175"/>
              <a:ext cx="904875" cy="1277938"/>
            </a:xfrm>
            <a:custGeom>
              <a:avLst/>
              <a:gdLst/>
              <a:ahLst/>
              <a:cxnLst>
                <a:cxn ang="0">
                  <a:pos x="313" y="294"/>
                </a:cxn>
                <a:cxn ang="0">
                  <a:pos x="322" y="212"/>
                </a:cxn>
                <a:cxn ang="0">
                  <a:pos x="380" y="152"/>
                </a:cxn>
                <a:cxn ang="0">
                  <a:pos x="320" y="92"/>
                </a:cxn>
                <a:cxn ang="0">
                  <a:pos x="292" y="99"/>
                </a:cxn>
                <a:cxn ang="0">
                  <a:pos x="255" y="31"/>
                </a:cxn>
                <a:cxn ang="0">
                  <a:pos x="276" y="0"/>
                </a:cxn>
                <a:cxn ang="0">
                  <a:pos x="272" y="0"/>
                </a:cxn>
                <a:cxn ang="0">
                  <a:pos x="234" y="32"/>
                </a:cxn>
                <a:cxn ang="0">
                  <a:pos x="196" y="0"/>
                </a:cxn>
                <a:cxn ang="0">
                  <a:pos x="192" y="0"/>
                </a:cxn>
                <a:cxn ang="0">
                  <a:pos x="234" y="36"/>
                </a:cxn>
                <a:cxn ang="0">
                  <a:pos x="247" y="34"/>
                </a:cxn>
                <a:cxn ang="0">
                  <a:pos x="285" y="104"/>
                </a:cxn>
                <a:cxn ang="0">
                  <a:pos x="260" y="152"/>
                </a:cxn>
                <a:cxn ang="0">
                  <a:pos x="310" y="211"/>
                </a:cxn>
                <a:cxn ang="0">
                  <a:pos x="301" y="292"/>
                </a:cxn>
                <a:cxn ang="0">
                  <a:pos x="298" y="292"/>
                </a:cxn>
                <a:cxn ang="0">
                  <a:pos x="232" y="360"/>
                </a:cxn>
                <a:cxn ang="0">
                  <a:pos x="237" y="386"/>
                </a:cxn>
                <a:cxn ang="0">
                  <a:pos x="155" y="416"/>
                </a:cxn>
                <a:cxn ang="0">
                  <a:pos x="82" y="372"/>
                </a:cxn>
                <a:cxn ang="0">
                  <a:pos x="0" y="454"/>
                </a:cxn>
                <a:cxn ang="0">
                  <a:pos x="82" y="536"/>
                </a:cxn>
                <a:cxn ang="0">
                  <a:pos x="164" y="454"/>
                </a:cxn>
                <a:cxn ang="0">
                  <a:pos x="159" y="427"/>
                </a:cxn>
                <a:cxn ang="0">
                  <a:pos x="243" y="397"/>
                </a:cxn>
                <a:cxn ang="0">
                  <a:pos x="242" y="396"/>
                </a:cxn>
                <a:cxn ang="0">
                  <a:pos x="298" y="428"/>
                </a:cxn>
                <a:cxn ang="0">
                  <a:pos x="364" y="360"/>
                </a:cxn>
                <a:cxn ang="0">
                  <a:pos x="313" y="294"/>
                </a:cxn>
                <a:cxn ang="0">
                  <a:pos x="264" y="152"/>
                </a:cxn>
                <a:cxn ang="0">
                  <a:pos x="320" y="96"/>
                </a:cxn>
                <a:cxn ang="0">
                  <a:pos x="376" y="152"/>
                </a:cxn>
                <a:cxn ang="0">
                  <a:pos x="320" y="208"/>
                </a:cxn>
                <a:cxn ang="0">
                  <a:pos x="264" y="152"/>
                </a:cxn>
                <a:cxn ang="0">
                  <a:pos x="82" y="532"/>
                </a:cxn>
                <a:cxn ang="0">
                  <a:pos x="4" y="454"/>
                </a:cxn>
                <a:cxn ang="0">
                  <a:pos x="82" y="376"/>
                </a:cxn>
                <a:cxn ang="0">
                  <a:pos x="160" y="454"/>
                </a:cxn>
                <a:cxn ang="0">
                  <a:pos x="82" y="532"/>
                </a:cxn>
                <a:cxn ang="0">
                  <a:pos x="298" y="424"/>
                </a:cxn>
                <a:cxn ang="0">
                  <a:pos x="236" y="360"/>
                </a:cxn>
                <a:cxn ang="0">
                  <a:pos x="298" y="296"/>
                </a:cxn>
                <a:cxn ang="0">
                  <a:pos x="360" y="360"/>
                </a:cxn>
                <a:cxn ang="0">
                  <a:pos x="298" y="424"/>
                </a:cxn>
              </a:cxnLst>
              <a:rect l="0" t="0" r="r" b="b"/>
              <a:pathLst>
                <a:path w="380" h="536">
                  <a:moveTo>
                    <a:pt x="313" y="294"/>
                  </a:moveTo>
                  <a:cubicBezTo>
                    <a:pt x="322" y="212"/>
                    <a:pt x="322" y="212"/>
                    <a:pt x="322" y="212"/>
                  </a:cubicBezTo>
                  <a:cubicBezTo>
                    <a:pt x="354" y="211"/>
                    <a:pt x="380" y="184"/>
                    <a:pt x="380" y="152"/>
                  </a:cubicBezTo>
                  <a:cubicBezTo>
                    <a:pt x="380" y="119"/>
                    <a:pt x="353" y="92"/>
                    <a:pt x="320" y="92"/>
                  </a:cubicBezTo>
                  <a:cubicBezTo>
                    <a:pt x="310" y="92"/>
                    <a:pt x="300" y="95"/>
                    <a:pt x="292" y="99"/>
                  </a:cubicBezTo>
                  <a:cubicBezTo>
                    <a:pt x="255" y="31"/>
                    <a:pt x="255" y="31"/>
                    <a:pt x="255" y="31"/>
                  </a:cubicBezTo>
                  <a:cubicBezTo>
                    <a:pt x="266" y="25"/>
                    <a:pt x="275" y="13"/>
                    <a:pt x="276" y="0"/>
                  </a:cubicBezTo>
                  <a:cubicBezTo>
                    <a:pt x="272" y="0"/>
                    <a:pt x="272" y="0"/>
                    <a:pt x="272" y="0"/>
                  </a:cubicBezTo>
                  <a:cubicBezTo>
                    <a:pt x="270" y="18"/>
                    <a:pt x="254" y="32"/>
                    <a:pt x="234" y="32"/>
                  </a:cubicBezTo>
                  <a:cubicBezTo>
                    <a:pt x="215" y="32"/>
                    <a:pt x="199" y="18"/>
                    <a:pt x="196" y="0"/>
                  </a:cubicBezTo>
                  <a:cubicBezTo>
                    <a:pt x="192" y="0"/>
                    <a:pt x="192" y="0"/>
                    <a:pt x="192" y="0"/>
                  </a:cubicBezTo>
                  <a:cubicBezTo>
                    <a:pt x="194" y="20"/>
                    <a:pt x="212" y="36"/>
                    <a:pt x="234" y="36"/>
                  </a:cubicBezTo>
                  <a:cubicBezTo>
                    <a:pt x="239" y="36"/>
                    <a:pt x="243" y="35"/>
                    <a:pt x="247" y="34"/>
                  </a:cubicBezTo>
                  <a:cubicBezTo>
                    <a:pt x="285" y="104"/>
                    <a:pt x="285" y="104"/>
                    <a:pt x="285" y="104"/>
                  </a:cubicBezTo>
                  <a:cubicBezTo>
                    <a:pt x="270" y="115"/>
                    <a:pt x="260" y="132"/>
                    <a:pt x="260" y="152"/>
                  </a:cubicBezTo>
                  <a:cubicBezTo>
                    <a:pt x="260" y="182"/>
                    <a:pt x="282" y="206"/>
                    <a:pt x="310" y="211"/>
                  </a:cubicBezTo>
                  <a:cubicBezTo>
                    <a:pt x="301" y="292"/>
                    <a:pt x="301" y="292"/>
                    <a:pt x="301" y="292"/>
                  </a:cubicBezTo>
                  <a:cubicBezTo>
                    <a:pt x="300" y="292"/>
                    <a:pt x="299" y="292"/>
                    <a:pt x="298" y="292"/>
                  </a:cubicBezTo>
                  <a:cubicBezTo>
                    <a:pt x="262" y="292"/>
                    <a:pt x="232" y="322"/>
                    <a:pt x="232" y="360"/>
                  </a:cubicBezTo>
                  <a:cubicBezTo>
                    <a:pt x="232" y="369"/>
                    <a:pt x="234" y="378"/>
                    <a:pt x="237" y="386"/>
                  </a:cubicBezTo>
                  <a:cubicBezTo>
                    <a:pt x="155" y="416"/>
                    <a:pt x="155" y="416"/>
                    <a:pt x="155" y="416"/>
                  </a:cubicBezTo>
                  <a:cubicBezTo>
                    <a:pt x="141" y="390"/>
                    <a:pt x="114" y="372"/>
                    <a:pt x="82" y="372"/>
                  </a:cubicBezTo>
                  <a:cubicBezTo>
                    <a:pt x="37" y="372"/>
                    <a:pt x="0" y="409"/>
                    <a:pt x="0" y="454"/>
                  </a:cubicBezTo>
                  <a:cubicBezTo>
                    <a:pt x="0" y="499"/>
                    <a:pt x="37" y="536"/>
                    <a:pt x="82" y="536"/>
                  </a:cubicBezTo>
                  <a:cubicBezTo>
                    <a:pt x="127" y="536"/>
                    <a:pt x="164" y="499"/>
                    <a:pt x="164" y="454"/>
                  </a:cubicBezTo>
                  <a:cubicBezTo>
                    <a:pt x="164" y="444"/>
                    <a:pt x="162" y="435"/>
                    <a:pt x="159" y="427"/>
                  </a:cubicBezTo>
                  <a:cubicBezTo>
                    <a:pt x="243" y="397"/>
                    <a:pt x="243" y="397"/>
                    <a:pt x="243" y="397"/>
                  </a:cubicBezTo>
                  <a:cubicBezTo>
                    <a:pt x="242" y="396"/>
                    <a:pt x="242" y="396"/>
                    <a:pt x="242" y="396"/>
                  </a:cubicBezTo>
                  <a:cubicBezTo>
                    <a:pt x="254" y="415"/>
                    <a:pt x="275" y="428"/>
                    <a:pt x="298" y="428"/>
                  </a:cubicBezTo>
                  <a:cubicBezTo>
                    <a:pt x="335" y="428"/>
                    <a:pt x="364" y="397"/>
                    <a:pt x="364" y="360"/>
                  </a:cubicBezTo>
                  <a:cubicBezTo>
                    <a:pt x="364" y="328"/>
                    <a:pt x="342" y="300"/>
                    <a:pt x="313" y="294"/>
                  </a:cubicBezTo>
                  <a:close/>
                  <a:moveTo>
                    <a:pt x="264" y="152"/>
                  </a:moveTo>
                  <a:cubicBezTo>
                    <a:pt x="264" y="121"/>
                    <a:pt x="289" y="96"/>
                    <a:pt x="320" y="96"/>
                  </a:cubicBezTo>
                  <a:cubicBezTo>
                    <a:pt x="351" y="96"/>
                    <a:pt x="376" y="121"/>
                    <a:pt x="376" y="152"/>
                  </a:cubicBezTo>
                  <a:cubicBezTo>
                    <a:pt x="376" y="183"/>
                    <a:pt x="351" y="208"/>
                    <a:pt x="320" y="208"/>
                  </a:cubicBezTo>
                  <a:cubicBezTo>
                    <a:pt x="289" y="208"/>
                    <a:pt x="264" y="183"/>
                    <a:pt x="264" y="152"/>
                  </a:cubicBezTo>
                  <a:close/>
                  <a:moveTo>
                    <a:pt x="82" y="532"/>
                  </a:moveTo>
                  <a:cubicBezTo>
                    <a:pt x="39" y="532"/>
                    <a:pt x="4" y="497"/>
                    <a:pt x="4" y="454"/>
                  </a:cubicBezTo>
                  <a:cubicBezTo>
                    <a:pt x="4" y="411"/>
                    <a:pt x="39" y="376"/>
                    <a:pt x="82" y="376"/>
                  </a:cubicBezTo>
                  <a:cubicBezTo>
                    <a:pt x="125" y="376"/>
                    <a:pt x="160" y="411"/>
                    <a:pt x="160" y="454"/>
                  </a:cubicBezTo>
                  <a:cubicBezTo>
                    <a:pt x="160" y="497"/>
                    <a:pt x="125" y="532"/>
                    <a:pt x="82" y="532"/>
                  </a:cubicBezTo>
                  <a:close/>
                  <a:moveTo>
                    <a:pt x="298" y="424"/>
                  </a:moveTo>
                  <a:cubicBezTo>
                    <a:pt x="264" y="424"/>
                    <a:pt x="236" y="395"/>
                    <a:pt x="236" y="360"/>
                  </a:cubicBezTo>
                  <a:cubicBezTo>
                    <a:pt x="236" y="325"/>
                    <a:pt x="264" y="296"/>
                    <a:pt x="298" y="296"/>
                  </a:cubicBezTo>
                  <a:cubicBezTo>
                    <a:pt x="332" y="296"/>
                    <a:pt x="360" y="325"/>
                    <a:pt x="360" y="360"/>
                  </a:cubicBezTo>
                  <a:cubicBezTo>
                    <a:pt x="360" y="395"/>
                    <a:pt x="332" y="424"/>
                    <a:pt x="298" y="424"/>
                  </a:cubicBezTo>
                  <a:close/>
                </a:path>
              </a:pathLst>
            </a:custGeom>
            <a:solidFill>
              <a:srgbClr val="C5A6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365760" y="3575875"/>
            <a:ext cx="8229600" cy="492443"/>
          </a:xfrm>
          <a:prstGeom prst="rect">
            <a:avLst/>
          </a:prstGeom>
        </p:spPr>
        <p:txBody>
          <a:bodyPr vert="horz" anchor="t" anchorCtr="0">
            <a:spAutoFit/>
          </a:bodyPr>
          <a:lstStyle>
            <a:lvl1pPr>
              <a:defRPr sz="2600" b="1">
                <a:solidFill>
                  <a:schemeClr val="tx2"/>
                </a:solidFill>
                <a:latin typeface="+mj-lt"/>
                <a:cs typeface="Georgia"/>
              </a:defRPr>
            </a:lvl1pPr>
          </a:lstStyle>
          <a:p>
            <a:r>
              <a:rPr lang="en-US" dirty="0" smtClean="0"/>
              <a:t>Divider title 26pt Arial Bold</a:t>
            </a:r>
            <a:endParaRPr lang="en-US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 algn="ctr">
              <a:defRPr sz="900" dirty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7" name="Date Placeholder 3"/>
          <p:cNvSpPr>
            <a:spLocks noGrp="1"/>
          </p:cNvSpPr>
          <p:nvPr>
            <p:ph type="dt" sz="half" idx="12"/>
          </p:nvPr>
        </p:nvSpPr>
        <p:spPr>
          <a:xfrm>
            <a:off x="457200" y="6629400"/>
            <a:ext cx="2133600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FDFCFB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ou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3997325"/>
            <a:ext cx="9155112" cy="1574799"/>
            <a:chOff x="0" y="3997325"/>
            <a:chExt cx="9155112" cy="1574799"/>
          </a:xfrm>
        </p:grpSpPr>
        <p:sp>
          <p:nvSpPr>
            <p:cNvPr id="11" name="Rectangle 10"/>
            <p:cNvSpPr/>
            <p:nvPr/>
          </p:nvSpPr>
          <p:spPr>
            <a:xfrm>
              <a:off x="0" y="3997325"/>
              <a:ext cx="9144000" cy="1574799"/>
            </a:xfrm>
            <a:prstGeom prst="rect">
              <a:avLst/>
            </a:prstGeom>
            <a:solidFill>
              <a:schemeClr val="accent5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6105524" y="4597954"/>
              <a:ext cx="385763" cy="383621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6791325" y="4741267"/>
              <a:ext cx="340519" cy="338629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7279482" y="4460081"/>
              <a:ext cx="223044" cy="230743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7824694" y="4492625"/>
              <a:ext cx="328706" cy="327675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7334264" y="4049713"/>
              <a:ext cx="228585" cy="227317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8360569" y="4164807"/>
              <a:ext cx="224632" cy="217847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7539115" y="4764881"/>
              <a:ext cx="202329" cy="197643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7406558" y="5131594"/>
              <a:ext cx="195185" cy="192881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7774859" y="5045250"/>
              <a:ext cx="150025" cy="148255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7086600" y="5292880"/>
              <a:ext cx="171450" cy="169427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6781800" y="5197631"/>
              <a:ext cx="140494" cy="138750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7827169" y="4050419"/>
              <a:ext cx="176212" cy="179546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8151018" y="4088295"/>
              <a:ext cx="119063" cy="131280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7891462" y="4290701"/>
              <a:ext cx="83129" cy="81274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8120696" y="4943475"/>
              <a:ext cx="394056" cy="392579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2297C"/>
                </a:gs>
                <a:gs pos="50000">
                  <a:srgbClr val="83418C"/>
                </a:gs>
                <a:gs pos="76000">
                  <a:srgbClr val="A576AB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8640545" y="4816475"/>
              <a:ext cx="321881" cy="330200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2297C"/>
                </a:gs>
                <a:gs pos="50000">
                  <a:srgbClr val="83418C"/>
                </a:gs>
                <a:gs pos="76000">
                  <a:srgbClr val="A576AB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8923971" y="4539464"/>
              <a:ext cx="153518" cy="153185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2297C"/>
                </a:gs>
                <a:gs pos="50000">
                  <a:srgbClr val="83418C"/>
                </a:gs>
                <a:gs pos="76000">
                  <a:srgbClr val="A576AB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6715919" y="4098148"/>
              <a:ext cx="215900" cy="214296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2297C"/>
                </a:gs>
                <a:gs pos="50000">
                  <a:srgbClr val="83418C"/>
                </a:gs>
                <a:gs pos="76000">
                  <a:srgbClr val="A576AB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959475" y="4106879"/>
              <a:ext cx="217488" cy="218223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2297C"/>
                </a:gs>
                <a:gs pos="50000">
                  <a:srgbClr val="83418C"/>
                </a:gs>
                <a:gs pos="76000">
                  <a:srgbClr val="A576AB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6340474" y="4078303"/>
              <a:ext cx="143169" cy="150797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2297C"/>
                </a:gs>
                <a:gs pos="50000">
                  <a:srgbClr val="83418C"/>
                </a:gs>
                <a:gs pos="76000">
                  <a:srgbClr val="A576AB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907212" y="4469607"/>
              <a:ext cx="148432" cy="140494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2297C"/>
                </a:gs>
                <a:gs pos="50000">
                  <a:srgbClr val="83418C"/>
                </a:gs>
                <a:gs pos="76000">
                  <a:srgbClr val="A576AB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5730876" y="4972249"/>
              <a:ext cx="307974" cy="304601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5210177" y="4985743"/>
              <a:ext cx="219073" cy="230782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 45"/>
            <p:cNvSpPr>
              <a:spLocks/>
            </p:cNvSpPr>
            <p:nvPr/>
          </p:nvSpPr>
          <p:spPr bwMode="auto">
            <a:xfrm>
              <a:off x="7185025" y="5541963"/>
              <a:ext cx="117475" cy="28575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0" y="12"/>
                </a:cxn>
                <a:cxn ang="0">
                  <a:pos x="49" y="12"/>
                </a:cxn>
                <a:cxn ang="0">
                  <a:pos x="24" y="0"/>
                </a:cxn>
              </a:cxnLst>
              <a:rect l="0" t="0" r="r" b="b"/>
              <a:pathLst>
                <a:path w="49" h="12">
                  <a:moveTo>
                    <a:pt x="24" y="0"/>
                  </a:moveTo>
                  <a:cubicBezTo>
                    <a:pt x="14" y="0"/>
                    <a:pt x="5" y="5"/>
                    <a:pt x="0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3" y="5"/>
                    <a:pt x="34" y="0"/>
                    <a:pt x="2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D2077"/>
                </a:gs>
                <a:gs pos="25000">
                  <a:srgbClr val="72297C"/>
                </a:gs>
                <a:gs pos="50000">
                  <a:srgbClr val="83418C"/>
                </a:gs>
                <a:gs pos="76000">
                  <a:srgbClr val="A576AB"/>
                </a:gs>
              </a:gsLst>
              <a:lin ang="13500000" scaled="1"/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39" name="Freeform 46"/>
            <p:cNvSpPr>
              <a:spLocks/>
            </p:cNvSpPr>
            <p:nvPr/>
          </p:nvSpPr>
          <p:spPr bwMode="auto">
            <a:xfrm>
              <a:off x="7634288" y="3998912"/>
              <a:ext cx="157163" cy="47625"/>
            </a:xfrm>
            <a:custGeom>
              <a:avLst/>
              <a:gdLst/>
              <a:ahLst/>
              <a:cxnLst>
                <a:cxn ang="0">
                  <a:pos x="33" y="20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33" y="20"/>
                </a:cxn>
              </a:cxnLst>
              <a:rect l="0" t="0" r="r" b="b"/>
              <a:pathLst>
                <a:path w="66" h="20">
                  <a:moveTo>
                    <a:pt x="33" y="20"/>
                  </a:moveTo>
                  <a:cubicBezTo>
                    <a:pt x="47" y="20"/>
                    <a:pt x="60" y="12"/>
                    <a:pt x="6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12"/>
                    <a:pt x="19" y="20"/>
                    <a:pt x="33" y="2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r="100000" b="100000"/>
              </a:path>
              <a:tileRect l="-100000" t="-100000"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0" name="Freeform 47"/>
            <p:cNvSpPr>
              <a:spLocks/>
            </p:cNvSpPr>
            <p:nvPr/>
          </p:nvSpPr>
          <p:spPr bwMode="auto">
            <a:xfrm>
              <a:off x="7267575" y="3998912"/>
              <a:ext cx="166688" cy="57150"/>
            </a:xfrm>
            <a:custGeom>
              <a:avLst/>
              <a:gdLst/>
              <a:ahLst/>
              <a:cxnLst>
                <a:cxn ang="0">
                  <a:pos x="35" y="24"/>
                </a:cxn>
                <a:cxn ang="0">
                  <a:pos x="70" y="0"/>
                </a:cxn>
                <a:cxn ang="0">
                  <a:pos x="0" y="0"/>
                </a:cxn>
                <a:cxn ang="0">
                  <a:pos x="35" y="24"/>
                </a:cxn>
              </a:cxnLst>
              <a:rect l="0" t="0" r="r" b="b"/>
              <a:pathLst>
                <a:path w="70" h="24">
                  <a:moveTo>
                    <a:pt x="35" y="24"/>
                  </a:moveTo>
                  <a:cubicBezTo>
                    <a:pt x="51" y="24"/>
                    <a:pt x="64" y="14"/>
                    <a:pt x="7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14"/>
                    <a:pt x="20" y="24"/>
                    <a:pt x="35" y="24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r="100000" b="100000"/>
              </a:path>
              <a:tileRect l="-100000" t="-100000"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1" name="Freeform 48"/>
            <p:cNvSpPr>
              <a:spLocks/>
            </p:cNvSpPr>
            <p:nvPr/>
          </p:nvSpPr>
          <p:spPr bwMode="auto">
            <a:xfrm>
              <a:off x="7874000" y="5453063"/>
              <a:ext cx="304800" cy="114300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0" y="48"/>
                </a:cxn>
                <a:cxn ang="0">
                  <a:pos x="128" y="48"/>
                </a:cxn>
                <a:cxn ang="0">
                  <a:pos x="64" y="0"/>
                </a:cxn>
              </a:cxnLst>
              <a:rect l="0" t="0" r="r" b="b"/>
              <a:pathLst>
                <a:path w="128" h="48">
                  <a:moveTo>
                    <a:pt x="64" y="0"/>
                  </a:moveTo>
                  <a:cubicBezTo>
                    <a:pt x="34" y="0"/>
                    <a:pt x="8" y="20"/>
                    <a:pt x="0" y="48"/>
                  </a:cubicBezTo>
                  <a:cubicBezTo>
                    <a:pt x="128" y="48"/>
                    <a:pt x="128" y="48"/>
                    <a:pt x="128" y="48"/>
                  </a:cubicBezTo>
                  <a:cubicBezTo>
                    <a:pt x="121" y="20"/>
                    <a:pt x="95" y="0"/>
                    <a:pt x="6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D2077"/>
                </a:gs>
                <a:gs pos="25000">
                  <a:srgbClr val="72297C"/>
                </a:gs>
                <a:gs pos="50000">
                  <a:srgbClr val="83418C"/>
                </a:gs>
                <a:gs pos="76000">
                  <a:srgbClr val="A576AB"/>
                </a:gs>
              </a:gsLst>
              <a:lin ang="13500000" scaled="1"/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2" name="Freeform 49"/>
            <p:cNvSpPr>
              <a:spLocks/>
            </p:cNvSpPr>
            <p:nvPr/>
          </p:nvSpPr>
          <p:spPr bwMode="auto">
            <a:xfrm>
              <a:off x="6496050" y="3998912"/>
              <a:ext cx="109538" cy="19050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0" y="0"/>
                </a:cxn>
                <a:cxn ang="0">
                  <a:pos x="23" y="8"/>
                </a:cxn>
                <a:cxn ang="0">
                  <a:pos x="46" y="0"/>
                </a:cxn>
              </a:cxnLst>
              <a:rect l="0" t="0" r="r" b="b"/>
              <a:pathLst>
                <a:path w="46" h="8">
                  <a:moveTo>
                    <a:pt x="4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" y="5"/>
                    <a:pt x="14" y="8"/>
                    <a:pt x="23" y="8"/>
                  </a:cubicBezTo>
                  <a:cubicBezTo>
                    <a:pt x="32" y="8"/>
                    <a:pt x="40" y="5"/>
                    <a:pt x="4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r="100000" b="100000"/>
              </a:path>
              <a:tileRect l="-100000" t="-100000"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3" name="Freeform 50"/>
            <p:cNvSpPr>
              <a:spLocks/>
            </p:cNvSpPr>
            <p:nvPr/>
          </p:nvSpPr>
          <p:spPr bwMode="auto">
            <a:xfrm>
              <a:off x="5738813" y="5456238"/>
              <a:ext cx="142875" cy="114300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0" y="32"/>
                </a:cxn>
                <a:cxn ang="0">
                  <a:pos x="4" y="48"/>
                </a:cxn>
                <a:cxn ang="0">
                  <a:pos x="56" y="48"/>
                </a:cxn>
                <a:cxn ang="0">
                  <a:pos x="60" y="32"/>
                </a:cxn>
                <a:cxn ang="0">
                  <a:pos x="30" y="0"/>
                </a:cxn>
              </a:cxnLst>
              <a:rect l="0" t="0" r="r" b="b"/>
              <a:pathLst>
                <a:path w="60" h="48">
                  <a:moveTo>
                    <a:pt x="30" y="0"/>
                  </a:moveTo>
                  <a:cubicBezTo>
                    <a:pt x="14" y="0"/>
                    <a:pt x="0" y="14"/>
                    <a:pt x="0" y="32"/>
                  </a:cubicBezTo>
                  <a:cubicBezTo>
                    <a:pt x="0" y="38"/>
                    <a:pt x="2" y="43"/>
                    <a:pt x="4" y="48"/>
                  </a:cubicBezTo>
                  <a:cubicBezTo>
                    <a:pt x="56" y="48"/>
                    <a:pt x="56" y="48"/>
                    <a:pt x="56" y="48"/>
                  </a:cubicBezTo>
                  <a:cubicBezTo>
                    <a:pt x="59" y="43"/>
                    <a:pt x="60" y="38"/>
                    <a:pt x="60" y="32"/>
                  </a:cubicBezTo>
                  <a:cubicBezTo>
                    <a:pt x="60" y="14"/>
                    <a:pt x="47" y="0"/>
                    <a:pt x="3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t="100000" r="100000"/>
              </a:path>
              <a:tileRect l="-100000" b="-100000"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4" name="Freeform 32"/>
            <p:cNvSpPr>
              <a:spLocks noEditPoints="1"/>
            </p:cNvSpPr>
            <p:nvPr/>
          </p:nvSpPr>
          <p:spPr bwMode="auto">
            <a:xfrm>
              <a:off x="5961052" y="3998911"/>
              <a:ext cx="642940" cy="327025"/>
            </a:xfrm>
            <a:custGeom>
              <a:avLst/>
              <a:gdLst/>
              <a:ahLst/>
              <a:cxnLst>
                <a:cxn ang="0">
                  <a:pos x="190" y="33"/>
                </a:cxn>
                <a:cxn ang="0">
                  <a:pos x="160" y="65"/>
                </a:cxn>
                <a:cxn ang="0">
                  <a:pos x="162" y="74"/>
                </a:cxn>
                <a:cxn ang="0">
                  <a:pos x="92" y="84"/>
                </a:cxn>
                <a:cxn ang="0">
                  <a:pos x="46" y="45"/>
                </a:cxn>
                <a:cxn ang="0">
                  <a:pos x="0" y="91"/>
                </a:cxn>
                <a:cxn ang="0">
                  <a:pos x="46" y="137"/>
                </a:cxn>
                <a:cxn ang="0">
                  <a:pos x="92" y="91"/>
                </a:cxn>
                <a:cxn ang="0">
                  <a:pos x="92" y="88"/>
                </a:cxn>
                <a:cxn ang="0">
                  <a:pos x="163" y="78"/>
                </a:cxn>
                <a:cxn ang="0">
                  <a:pos x="190" y="97"/>
                </a:cxn>
                <a:cxn ang="0">
                  <a:pos x="220" y="65"/>
                </a:cxn>
                <a:cxn ang="0">
                  <a:pos x="204" y="36"/>
                </a:cxn>
                <a:cxn ang="0">
                  <a:pos x="224" y="1"/>
                </a:cxn>
                <a:cxn ang="0">
                  <a:pos x="246" y="9"/>
                </a:cxn>
                <a:cxn ang="0">
                  <a:pos x="270" y="0"/>
                </a:cxn>
                <a:cxn ang="0">
                  <a:pos x="263" y="0"/>
                </a:cxn>
                <a:cxn ang="0">
                  <a:pos x="246" y="5"/>
                </a:cxn>
                <a:cxn ang="0">
                  <a:pos x="229" y="0"/>
                </a:cxn>
                <a:cxn ang="0">
                  <a:pos x="220" y="0"/>
                </a:cxn>
                <a:cxn ang="0">
                  <a:pos x="201" y="35"/>
                </a:cxn>
                <a:cxn ang="0">
                  <a:pos x="190" y="33"/>
                </a:cxn>
                <a:cxn ang="0">
                  <a:pos x="46" y="133"/>
                </a:cxn>
                <a:cxn ang="0">
                  <a:pos x="4" y="91"/>
                </a:cxn>
                <a:cxn ang="0">
                  <a:pos x="46" y="49"/>
                </a:cxn>
                <a:cxn ang="0">
                  <a:pos x="88" y="91"/>
                </a:cxn>
                <a:cxn ang="0">
                  <a:pos x="46" y="133"/>
                </a:cxn>
                <a:cxn ang="0">
                  <a:pos x="216" y="65"/>
                </a:cxn>
                <a:cxn ang="0">
                  <a:pos x="190" y="93"/>
                </a:cxn>
                <a:cxn ang="0">
                  <a:pos x="164" y="65"/>
                </a:cxn>
                <a:cxn ang="0">
                  <a:pos x="190" y="37"/>
                </a:cxn>
                <a:cxn ang="0">
                  <a:pos x="216" y="65"/>
                </a:cxn>
              </a:cxnLst>
              <a:rect l="0" t="0" r="r" b="b"/>
              <a:pathLst>
                <a:path w="270" h="137">
                  <a:moveTo>
                    <a:pt x="190" y="33"/>
                  </a:moveTo>
                  <a:cubicBezTo>
                    <a:pt x="174" y="33"/>
                    <a:pt x="160" y="47"/>
                    <a:pt x="160" y="65"/>
                  </a:cubicBezTo>
                  <a:cubicBezTo>
                    <a:pt x="160" y="68"/>
                    <a:pt x="161" y="71"/>
                    <a:pt x="162" y="74"/>
                  </a:cubicBezTo>
                  <a:cubicBezTo>
                    <a:pt x="92" y="84"/>
                    <a:pt x="92" y="84"/>
                    <a:pt x="92" y="84"/>
                  </a:cubicBezTo>
                  <a:cubicBezTo>
                    <a:pt x="89" y="62"/>
                    <a:pt x="69" y="45"/>
                    <a:pt x="46" y="45"/>
                  </a:cubicBezTo>
                  <a:cubicBezTo>
                    <a:pt x="21" y="45"/>
                    <a:pt x="0" y="65"/>
                    <a:pt x="0" y="91"/>
                  </a:cubicBezTo>
                  <a:cubicBezTo>
                    <a:pt x="0" y="116"/>
                    <a:pt x="21" y="137"/>
                    <a:pt x="46" y="137"/>
                  </a:cubicBezTo>
                  <a:cubicBezTo>
                    <a:pt x="72" y="137"/>
                    <a:pt x="92" y="116"/>
                    <a:pt x="92" y="91"/>
                  </a:cubicBezTo>
                  <a:cubicBezTo>
                    <a:pt x="92" y="90"/>
                    <a:pt x="92" y="89"/>
                    <a:pt x="92" y="88"/>
                  </a:cubicBezTo>
                  <a:cubicBezTo>
                    <a:pt x="163" y="78"/>
                    <a:pt x="163" y="78"/>
                    <a:pt x="163" y="78"/>
                  </a:cubicBezTo>
                  <a:cubicBezTo>
                    <a:pt x="168" y="89"/>
                    <a:pt x="178" y="97"/>
                    <a:pt x="190" y="97"/>
                  </a:cubicBezTo>
                  <a:cubicBezTo>
                    <a:pt x="207" y="97"/>
                    <a:pt x="220" y="82"/>
                    <a:pt x="220" y="65"/>
                  </a:cubicBezTo>
                  <a:cubicBezTo>
                    <a:pt x="220" y="52"/>
                    <a:pt x="214" y="42"/>
                    <a:pt x="204" y="36"/>
                  </a:cubicBezTo>
                  <a:cubicBezTo>
                    <a:pt x="224" y="1"/>
                    <a:pt x="224" y="1"/>
                    <a:pt x="224" y="1"/>
                  </a:cubicBezTo>
                  <a:cubicBezTo>
                    <a:pt x="231" y="6"/>
                    <a:pt x="238" y="9"/>
                    <a:pt x="246" y="9"/>
                  </a:cubicBezTo>
                  <a:cubicBezTo>
                    <a:pt x="255" y="9"/>
                    <a:pt x="263" y="6"/>
                    <a:pt x="270" y="0"/>
                  </a:cubicBezTo>
                  <a:cubicBezTo>
                    <a:pt x="263" y="0"/>
                    <a:pt x="263" y="0"/>
                    <a:pt x="263" y="0"/>
                  </a:cubicBezTo>
                  <a:cubicBezTo>
                    <a:pt x="258" y="3"/>
                    <a:pt x="252" y="5"/>
                    <a:pt x="246" y="5"/>
                  </a:cubicBezTo>
                  <a:cubicBezTo>
                    <a:pt x="240" y="5"/>
                    <a:pt x="234" y="3"/>
                    <a:pt x="229" y="0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01" y="35"/>
                    <a:pt x="201" y="35"/>
                    <a:pt x="201" y="35"/>
                  </a:cubicBezTo>
                  <a:cubicBezTo>
                    <a:pt x="197" y="33"/>
                    <a:pt x="194" y="33"/>
                    <a:pt x="190" y="33"/>
                  </a:cubicBezTo>
                  <a:close/>
                  <a:moveTo>
                    <a:pt x="46" y="133"/>
                  </a:moveTo>
                  <a:cubicBezTo>
                    <a:pt x="23" y="133"/>
                    <a:pt x="4" y="114"/>
                    <a:pt x="4" y="91"/>
                  </a:cubicBezTo>
                  <a:cubicBezTo>
                    <a:pt x="4" y="67"/>
                    <a:pt x="23" y="49"/>
                    <a:pt x="46" y="49"/>
                  </a:cubicBezTo>
                  <a:cubicBezTo>
                    <a:pt x="69" y="49"/>
                    <a:pt x="88" y="67"/>
                    <a:pt x="88" y="91"/>
                  </a:cubicBezTo>
                  <a:cubicBezTo>
                    <a:pt x="88" y="114"/>
                    <a:pt x="69" y="133"/>
                    <a:pt x="46" y="133"/>
                  </a:cubicBezTo>
                  <a:close/>
                  <a:moveTo>
                    <a:pt x="216" y="65"/>
                  </a:moveTo>
                  <a:cubicBezTo>
                    <a:pt x="216" y="80"/>
                    <a:pt x="205" y="93"/>
                    <a:pt x="190" y="93"/>
                  </a:cubicBezTo>
                  <a:cubicBezTo>
                    <a:pt x="176" y="93"/>
                    <a:pt x="164" y="80"/>
                    <a:pt x="164" y="65"/>
                  </a:cubicBezTo>
                  <a:cubicBezTo>
                    <a:pt x="164" y="49"/>
                    <a:pt x="176" y="37"/>
                    <a:pt x="190" y="37"/>
                  </a:cubicBezTo>
                  <a:cubicBezTo>
                    <a:pt x="205" y="37"/>
                    <a:pt x="216" y="49"/>
                    <a:pt x="216" y="65"/>
                  </a:cubicBezTo>
                  <a:close/>
                </a:path>
              </a:pathLst>
            </a:custGeom>
            <a:solidFill>
              <a:srgbClr val="C5A6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33"/>
            <p:cNvSpPr>
              <a:spLocks noEditPoints="1"/>
            </p:cNvSpPr>
            <p:nvPr/>
          </p:nvSpPr>
          <p:spPr bwMode="auto">
            <a:xfrm>
              <a:off x="6632567" y="3998911"/>
              <a:ext cx="423864" cy="609600"/>
            </a:xfrm>
            <a:custGeom>
              <a:avLst/>
              <a:gdLst/>
              <a:ahLst/>
              <a:cxnLst>
                <a:cxn ang="0">
                  <a:pos x="52" y="51"/>
                </a:cxn>
                <a:cxn ang="0">
                  <a:pos x="34" y="87"/>
                </a:cxn>
                <a:cxn ang="0">
                  <a:pos x="80" y="133"/>
                </a:cxn>
                <a:cxn ang="0">
                  <a:pos x="99" y="129"/>
                </a:cxn>
                <a:cxn ang="0">
                  <a:pos x="132" y="199"/>
                </a:cxn>
                <a:cxn ang="0">
                  <a:pos x="114" y="226"/>
                </a:cxn>
                <a:cxn ang="0">
                  <a:pos x="146" y="256"/>
                </a:cxn>
                <a:cxn ang="0">
                  <a:pos x="178" y="226"/>
                </a:cxn>
                <a:cxn ang="0">
                  <a:pos x="146" y="196"/>
                </a:cxn>
                <a:cxn ang="0">
                  <a:pos x="136" y="197"/>
                </a:cxn>
                <a:cxn ang="0">
                  <a:pos x="103" y="127"/>
                </a:cxn>
                <a:cxn ang="0">
                  <a:pos x="126" y="87"/>
                </a:cxn>
                <a:cxn ang="0">
                  <a:pos x="80" y="41"/>
                </a:cxn>
                <a:cxn ang="0">
                  <a:pos x="55" y="48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52" y="51"/>
                </a:cxn>
                <a:cxn ang="0">
                  <a:pos x="146" y="200"/>
                </a:cxn>
                <a:cxn ang="0">
                  <a:pos x="174" y="226"/>
                </a:cxn>
                <a:cxn ang="0">
                  <a:pos x="146" y="252"/>
                </a:cxn>
                <a:cxn ang="0">
                  <a:pos x="118" y="226"/>
                </a:cxn>
                <a:cxn ang="0">
                  <a:pos x="146" y="200"/>
                </a:cxn>
                <a:cxn ang="0">
                  <a:pos x="80" y="45"/>
                </a:cxn>
                <a:cxn ang="0">
                  <a:pos x="122" y="87"/>
                </a:cxn>
                <a:cxn ang="0">
                  <a:pos x="80" y="129"/>
                </a:cxn>
                <a:cxn ang="0">
                  <a:pos x="38" y="87"/>
                </a:cxn>
                <a:cxn ang="0">
                  <a:pos x="80" y="45"/>
                </a:cxn>
              </a:cxnLst>
              <a:rect l="0" t="0" r="r" b="b"/>
              <a:pathLst>
                <a:path w="178" h="256">
                  <a:moveTo>
                    <a:pt x="52" y="51"/>
                  </a:moveTo>
                  <a:cubicBezTo>
                    <a:pt x="41" y="59"/>
                    <a:pt x="34" y="72"/>
                    <a:pt x="34" y="87"/>
                  </a:cubicBezTo>
                  <a:cubicBezTo>
                    <a:pt x="34" y="112"/>
                    <a:pt x="55" y="133"/>
                    <a:pt x="80" y="133"/>
                  </a:cubicBezTo>
                  <a:cubicBezTo>
                    <a:pt x="87" y="133"/>
                    <a:pt x="93" y="131"/>
                    <a:pt x="99" y="12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22" y="204"/>
                    <a:pt x="114" y="214"/>
                    <a:pt x="114" y="226"/>
                  </a:cubicBezTo>
                  <a:cubicBezTo>
                    <a:pt x="114" y="242"/>
                    <a:pt x="129" y="256"/>
                    <a:pt x="146" y="256"/>
                  </a:cubicBezTo>
                  <a:cubicBezTo>
                    <a:pt x="164" y="256"/>
                    <a:pt x="178" y="242"/>
                    <a:pt x="178" y="226"/>
                  </a:cubicBezTo>
                  <a:cubicBezTo>
                    <a:pt x="178" y="209"/>
                    <a:pt x="164" y="196"/>
                    <a:pt x="146" y="196"/>
                  </a:cubicBezTo>
                  <a:cubicBezTo>
                    <a:pt x="143" y="196"/>
                    <a:pt x="139" y="196"/>
                    <a:pt x="136" y="197"/>
                  </a:cubicBezTo>
                  <a:cubicBezTo>
                    <a:pt x="103" y="127"/>
                    <a:pt x="103" y="127"/>
                    <a:pt x="103" y="127"/>
                  </a:cubicBezTo>
                  <a:cubicBezTo>
                    <a:pt x="117" y="119"/>
                    <a:pt x="126" y="104"/>
                    <a:pt x="126" y="87"/>
                  </a:cubicBezTo>
                  <a:cubicBezTo>
                    <a:pt x="126" y="61"/>
                    <a:pt x="106" y="41"/>
                    <a:pt x="80" y="41"/>
                  </a:cubicBezTo>
                  <a:cubicBezTo>
                    <a:pt x="71" y="41"/>
                    <a:pt x="62" y="43"/>
                    <a:pt x="55" y="48"/>
                  </a:cubicBezTo>
                  <a:cubicBezTo>
                    <a:pt x="29" y="22"/>
                    <a:pt x="15" y="8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2" y="51"/>
                    <a:pt x="52" y="51"/>
                    <a:pt x="52" y="51"/>
                  </a:cubicBezTo>
                  <a:close/>
                  <a:moveTo>
                    <a:pt x="146" y="200"/>
                  </a:moveTo>
                  <a:cubicBezTo>
                    <a:pt x="162" y="200"/>
                    <a:pt x="174" y="211"/>
                    <a:pt x="174" y="226"/>
                  </a:cubicBezTo>
                  <a:cubicBezTo>
                    <a:pt x="174" y="240"/>
                    <a:pt x="162" y="252"/>
                    <a:pt x="146" y="252"/>
                  </a:cubicBezTo>
                  <a:cubicBezTo>
                    <a:pt x="131" y="252"/>
                    <a:pt x="118" y="240"/>
                    <a:pt x="118" y="226"/>
                  </a:cubicBezTo>
                  <a:cubicBezTo>
                    <a:pt x="118" y="211"/>
                    <a:pt x="131" y="200"/>
                    <a:pt x="146" y="200"/>
                  </a:cubicBezTo>
                  <a:close/>
                  <a:moveTo>
                    <a:pt x="80" y="45"/>
                  </a:moveTo>
                  <a:cubicBezTo>
                    <a:pt x="104" y="45"/>
                    <a:pt x="122" y="63"/>
                    <a:pt x="122" y="87"/>
                  </a:cubicBezTo>
                  <a:cubicBezTo>
                    <a:pt x="122" y="110"/>
                    <a:pt x="104" y="129"/>
                    <a:pt x="80" y="129"/>
                  </a:cubicBezTo>
                  <a:cubicBezTo>
                    <a:pt x="57" y="129"/>
                    <a:pt x="38" y="110"/>
                    <a:pt x="38" y="87"/>
                  </a:cubicBezTo>
                  <a:cubicBezTo>
                    <a:pt x="38" y="63"/>
                    <a:pt x="57" y="45"/>
                    <a:pt x="80" y="45"/>
                  </a:cubicBezTo>
                  <a:close/>
                </a:path>
              </a:pathLst>
            </a:custGeom>
            <a:solidFill>
              <a:srgbClr val="C5A6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34"/>
            <p:cNvSpPr>
              <a:spLocks/>
            </p:cNvSpPr>
            <p:nvPr/>
          </p:nvSpPr>
          <p:spPr bwMode="auto">
            <a:xfrm>
              <a:off x="9145587" y="5035549"/>
              <a:ext cx="9525" cy="22225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0" y="0"/>
                </a:cxn>
                <a:cxn ang="0">
                  <a:pos x="0" y="9"/>
                </a:cxn>
                <a:cxn ang="0">
                  <a:pos x="2" y="9"/>
                </a:cxn>
                <a:cxn ang="0">
                  <a:pos x="4" y="1"/>
                </a:cxn>
              </a:cxnLst>
              <a:rect l="0" t="0" r="r" b="b"/>
              <a:pathLst>
                <a:path w="4" h="9">
                  <a:moveTo>
                    <a:pt x="4" y="1"/>
                  </a:moveTo>
                  <a:cubicBezTo>
                    <a:pt x="3" y="1"/>
                    <a:pt x="1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" y="9"/>
                    <a:pt x="2" y="9"/>
                    <a:pt x="2" y="9"/>
                  </a:cubicBezTo>
                  <a:lnTo>
                    <a:pt x="4" y="1"/>
                  </a:lnTo>
                  <a:close/>
                </a:path>
              </a:pathLst>
            </a:custGeom>
            <a:solidFill>
              <a:srgbClr val="C5A6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35"/>
            <p:cNvSpPr>
              <a:spLocks noEditPoints="1"/>
            </p:cNvSpPr>
            <p:nvPr/>
          </p:nvSpPr>
          <p:spPr bwMode="auto">
            <a:xfrm>
              <a:off x="7873996" y="4532311"/>
              <a:ext cx="1271592" cy="1039813"/>
            </a:xfrm>
            <a:custGeom>
              <a:avLst/>
              <a:gdLst/>
              <a:ahLst/>
              <a:cxnLst>
                <a:cxn ang="0">
                  <a:pos x="456" y="195"/>
                </a:cxn>
                <a:cxn ang="0">
                  <a:pos x="457" y="188"/>
                </a:cxn>
                <a:cxn ang="0">
                  <a:pos x="424" y="127"/>
                </a:cxn>
                <a:cxn ang="0">
                  <a:pos x="460" y="66"/>
                </a:cxn>
                <a:cxn ang="0">
                  <a:pos x="473" y="69"/>
                </a:cxn>
                <a:cxn ang="0">
                  <a:pos x="506" y="35"/>
                </a:cxn>
                <a:cxn ang="0">
                  <a:pos x="473" y="0"/>
                </a:cxn>
                <a:cxn ang="0">
                  <a:pos x="441" y="35"/>
                </a:cxn>
                <a:cxn ang="0">
                  <a:pos x="453" y="62"/>
                </a:cxn>
                <a:cxn ang="0">
                  <a:pos x="417" y="123"/>
                </a:cxn>
                <a:cxn ang="0">
                  <a:pos x="389" y="117"/>
                </a:cxn>
                <a:cxn ang="0">
                  <a:pos x="320" y="188"/>
                </a:cxn>
                <a:cxn ang="0">
                  <a:pos x="321" y="201"/>
                </a:cxn>
                <a:cxn ang="0">
                  <a:pos x="261" y="222"/>
                </a:cxn>
                <a:cxn ang="0">
                  <a:pos x="184" y="170"/>
                </a:cxn>
                <a:cxn ang="0">
                  <a:pos x="102" y="254"/>
                </a:cxn>
                <a:cxn ang="0">
                  <a:pos x="135" y="322"/>
                </a:cxn>
                <a:cxn ang="0">
                  <a:pos x="94" y="394"/>
                </a:cxn>
                <a:cxn ang="0">
                  <a:pos x="63" y="387"/>
                </a:cxn>
                <a:cxn ang="0">
                  <a:pos x="0" y="436"/>
                </a:cxn>
                <a:cxn ang="0">
                  <a:pos x="4" y="436"/>
                </a:cxn>
                <a:cxn ang="0">
                  <a:pos x="63" y="391"/>
                </a:cxn>
                <a:cxn ang="0">
                  <a:pos x="123" y="436"/>
                </a:cxn>
                <a:cxn ang="0">
                  <a:pos x="127" y="436"/>
                </a:cxn>
                <a:cxn ang="0">
                  <a:pos x="101" y="398"/>
                </a:cxn>
                <a:cxn ang="0">
                  <a:pos x="142" y="326"/>
                </a:cxn>
                <a:cxn ang="0">
                  <a:pos x="184" y="339"/>
                </a:cxn>
                <a:cxn ang="0">
                  <a:pos x="268" y="254"/>
                </a:cxn>
                <a:cxn ang="0">
                  <a:pos x="264" y="229"/>
                </a:cxn>
                <a:cxn ang="0">
                  <a:pos x="323" y="209"/>
                </a:cxn>
                <a:cxn ang="0">
                  <a:pos x="389" y="258"/>
                </a:cxn>
                <a:cxn ang="0">
                  <a:pos x="455" y="203"/>
                </a:cxn>
                <a:cxn ang="0">
                  <a:pos x="533" y="220"/>
                </a:cxn>
                <a:cxn ang="0">
                  <a:pos x="533" y="211"/>
                </a:cxn>
                <a:cxn ang="0">
                  <a:pos x="456" y="195"/>
                </a:cxn>
                <a:cxn ang="0">
                  <a:pos x="445" y="35"/>
                </a:cxn>
                <a:cxn ang="0">
                  <a:pos x="473" y="4"/>
                </a:cxn>
                <a:cxn ang="0">
                  <a:pos x="502" y="35"/>
                </a:cxn>
                <a:cxn ang="0">
                  <a:pos x="473" y="65"/>
                </a:cxn>
                <a:cxn ang="0">
                  <a:pos x="445" y="35"/>
                </a:cxn>
                <a:cxn ang="0">
                  <a:pos x="184" y="335"/>
                </a:cxn>
                <a:cxn ang="0">
                  <a:pos x="106" y="254"/>
                </a:cxn>
                <a:cxn ang="0">
                  <a:pos x="184" y="174"/>
                </a:cxn>
                <a:cxn ang="0">
                  <a:pos x="264" y="254"/>
                </a:cxn>
                <a:cxn ang="0">
                  <a:pos x="184" y="335"/>
                </a:cxn>
                <a:cxn ang="0">
                  <a:pos x="389" y="254"/>
                </a:cxn>
                <a:cxn ang="0">
                  <a:pos x="324" y="188"/>
                </a:cxn>
                <a:cxn ang="0">
                  <a:pos x="389" y="121"/>
                </a:cxn>
                <a:cxn ang="0">
                  <a:pos x="453" y="188"/>
                </a:cxn>
                <a:cxn ang="0">
                  <a:pos x="389" y="254"/>
                </a:cxn>
              </a:cxnLst>
              <a:rect l="0" t="0" r="r" b="b"/>
              <a:pathLst>
                <a:path w="533" h="436">
                  <a:moveTo>
                    <a:pt x="456" y="195"/>
                  </a:moveTo>
                  <a:cubicBezTo>
                    <a:pt x="456" y="193"/>
                    <a:pt x="457" y="190"/>
                    <a:pt x="457" y="188"/>
                  </a:cubicBezTo>
                  <a:cubicBezTo>
                    <a:pt x="457" y="162"/>
                    <a:pt x="444" y="139"/>
                    <a:pt x="424" y="127"/>
                  </a:cubicBezTo>
                  <a:cubicBezTo>
                    <a:pt x="460" y="66"/>
                    <a:pt x="460" y="66"/>
                    <a:pt x="460" y="66"/>
                  </a:cubicBezTo>
                  <a:cubicBezTo>
                    <a:pt x="464" y="68"/>
                    <a:pt x="468" y="69"/>
                    <a:pt x="473" y="69"/>
                  </a:cubicBezTo>
                  <a:cubicBezTo>
                    <a:pt x="491" y="69"/>
                    <a:pt x="506" y="53"/>
                    <a:pt x="506" y="35"/>
                  </a:cubicBezTo>
                  <a:cubicBezTo>
                    <a:pt x="506" y="15"/>
                    <a:pt x="491" y="0"/>
                    <a:pt x="473" y="0"/>
                  </a:cubicBezTo>
                  <a:cubicBezTo>
                    <a:pt x="455" y="0"/>
                    <a:pt x="441" y="15"/>
                    <a:pt x="441" y="35"/>
                  </a:cubicBezTo>
                  <a:cubicBezTo>
                    <a:pt x="441" y="46"/>
                    <a:pt x="446" y="55"/>
                    <a:pt x="453" y="62"/>
                  </a:cubicBezTo>
                  <a:cubicBezTo>
                    <a:pt x="417" y="123"/>
                    <a:pt x="417" y="123"/>
                    <a:pt x="417" y="123"/>
                  </a:cubicBezTo>
                  <a:cubicBezTo>
                    <a:pt x="408" y="119"/>
                    <a:pt x="399" y="117"/>
                    <a:pt x="389" y="117"/>
                  </a:cubicBezTo>
                  <a:cubicBezTo>
                    <a:pt x="351" y="117"/>
                    <a:pt x="320" y="148"/>
                    <a:pt x="320" y="188"/>
                  </a:cubicBezTo>
                  <a:cubicBezTo>
                    <a:pt x="320" y="192"/>
                    <a:pt x="320" y="196"/>
                    <a:pt x="321" y="201"/>
                  </a:cubicBezTo>
                  <a:cubicBezTo>
                    <a:pt x="261" y="222"/>
                    <a:pt x="261" y="222"/>
                    <a:pt x="261" y="222"/>
                  </a:cubicBezTo>
                  <a:cubicBezTo>
                    <a:pt x="249" y="191"/>
                    <a:pt x="220" y="170"/>
                    <a:pt x="184" y="170"/>
                  </a:cubicBezTo>
                  <a:cubicBezTo>
                    <a:pt x="139" y="170"/>
                    <a:pt x="102" y="207"/>
                    <a:pt x="102" y="254"/>
                  </a:cubicBezTo>
                  <a:cubicBezTo>
                    <a:pt x="102" y="281"/>
                    <a:pt x="115" y="306"/>
                    <a:pt x="135" y="322"/>
                  </a:cubicBezTo>
                  <a:cubicBezTo>
                    <a:pt x="94" y="394"/>
                    <a:pt x="94" y="394"/>
                    <a:pt x="94" y="394"/>
                  </a:cubicBezTo>
                  <a:cubicBezTo>
                    <a:pt x="85" y="389"/>
                    <a:pt x="74" y="387"/>
                    <a:pt x="63" y="387"/>
                  </a:cubicBezTo>
                  <a:cubicBezTo>
                    <a:pt x="34" y="387"/>
                    <a:pt x="8" y="408"/>
                    <a:pt x="0" y="436"/>
                  </a:cubicBezTo>
                  <a:cubicBezTo>
                    <a:pt x="4" y="436"/>
                    <a:pt x="4" y="436"/>
                    <a:pt x="4" y="436"/>
                  </a:cubicBezTo>
                  <a:cubicBezTo>
                    <a:pt x="12" y="410"/>
                    <a:pt x="36" y="391"/>
                    <a:pt x="63" y="391"/>
                  </a:cubicBezTo>
                  <a:cubicBezTo>
                    <a:pt x="92" y="391"/>
                    <a:pt x="115" y="410"/>
                    <a:pt x="123" y="436"/>
                  </a:cubicBezTo>
                  <a:cubicBezTo>
                    <a:pt x="127" y="436"/>
                    <a:pt x="127" y="436"/>
                    <a:pt x="127" y="436"/>
                  </a:cubicBezTo>
                  <a:cubicBezTo>
                    <a:pt x="123" y="421"/>
                    <a:pt x="114" y="407"/>
                    <a:pt x="101" y="398"/>
                  </a:cubicBezTo>
                  <a:cubicBezTo>
                    <a:pt x="142" y="326"/>
                    <a:pt x="142" y="326"/>
                    <a:pt x="142" y="326"/>
                  </a:cubicBezTo>
                  <a:cubicBezTo>
                    <a:pt x="154" y="334"/>
                    <a:pt x="169" y="339"/>
                    <a:pt x="184" y="339"/>
                  </a:cubicBezTo>
                  <a:cubicBezTo>
                    <a:pt x="231" y="339"/>
                    <a:pt x="268" y="301"/>
                    <a:pt x="268" y="254"/>
                  </a:cubicBezTo>
                  <a:cubicBezTo>
                    <a:pt x="268" y="245"/>
                    <a:pt x="266" y="237"/>
                    <a:pt x="264" y="229"/>
                  </a:cubicBezTo>
                  <a:cubicBezTo>
                    <a:pt x="323" y="209"/>
                    <a:pt x="323" y="209"/>
                    <a:pt x="323" y="209"/>
                  </a:cubicBezTo>
                  <a:cubicBezTo>
                    <a:pt x="331" y="237"/>
                    <a:pt x="358" y="258"/>
                    <a:pt x="389" y="258"/>
                  </a:cubicBezTo>
                  <a:cubicBezTo>
                    <a:pt x="421" y="258"/>
                    <a:pt x="448" y="234"/>
                    <a:pt x="455" y="203"/>
                  </a:cubicBezTo>
                  <a:cubicBezTo>
                    <a:pt x="512" y="215"/>
                    <a:pt x="528" y="219"/>
                    <a:pt x="533" y="220"/>
                  </a:cubicBezTo>
                  <a:cubicBezTo>
                    <a:pt x="533" y="211"/>
                    <a:pt x="533" y="211"/>
                    <a:pt x="533" y="211"/>
                  </a:cubicBezTo>
                  <a:cubicBezTo>
                    <a:pt x="456" y="195"/>
                    <a:pt x="456" y="195"/>
                    <a:pt x="456" y="195"/>
                  </a:cubicBezTo>
                  <a:close/>
                  <a:moveTo>
                    <a:pt x="445" y="35"/>
                  </a:moveTo>
                  <a:cubicBezTo>
                    <a:pt x="445" y="17"/>
                    <a:pt x="457" y="4"/>
                    <a:pt x="473" y="4"/>
                  </a:cubicBezTo>
                  <a:cubicBezTo>
                    <a:pt x="489" y="4"/>
                    <a:pt x="502" y="17"/>
                    <a:pt x="502" y="35"/>
                  </a:cubicBezTo>
                  <a:cubicBezTo>
                    <a:pt x="502" y="51"/>
                    <a:pt x="489" y="65"/>
                    <a:pt x="473" y="65"/>
                  </a:cubicBezTo>
                  <a:cubicBezTo>
                    <a:pt x="457" y="65"/>
                    <a:pt x="445" y="51"/>
                    <a:pt x="445" y="35"/>
                  </a:cubicBezTo>
                  <a:close/>
                  <a:moveTo>
                    <a:pt x="184" y="335"/>
                  </a:moveTo>
                  <a:cubicBezTo>
                    <a:pt x="141" y="335"/>
                    <a:pt x="106" y="299"/>
                    <a:pt x="106" y="254"/>
                  </a:cubicBezTo>
                  <a:cubicBezTo>
                    <a:pt x="106" y="209"/>
                    <a:pt x="141" y="174"/>
                    <a:pt x="184" y="174"/>
                  </a:cubicBezTo>
                  <a:cubicBezTo>
                    <a:pt x="229" y="174"/>
                    <a:pt x="264" y="209"/>
                    <a:pt x="264" y="254"/>
                  </a:cubicBezTo>
                  <a:cubicBezTo>
                    <a:pt x="264" y="299"/>
                    <a:pt x="229" y="335"/>
                    <a:pt x="184" y="335"/>
                  </a:cubicBezTo>
                  <a:close/>
                  <a:moveTo>
                    <a:pt x="389" y="254"/>
                  </a:moveTo>
                  <a:cubicBezTo>
                    <a:pt x="353" y="254"/>
                    <a:pt x="324" y="224"/>
                    <a:pt x="324" y="188"/>
                  </a:cubicBezTo>
                  <a:cubicBezTo>
                    <a:pt x="324" y="150"/>
                    <a:pt x="353" y="121"/>
                    <a:pt x="389" y="121"/>
                  </a:cubicBezTo>
                  <a:cubicBezTo>
                    <a:pt x="424" y="121"/>
                    <a:pt x="453" y="150"/>
                    <a:pt x="453" y="188"/>
                  </a:cubicBezTo>
                  <a:cubicBezTo>
                    <a:pt x="453" y="224"/>
                    <a:pt x="424" y="254"/>
                    <a:pt x="389" y="254"/>
                  </a:cubicBezTo>
                  <a:close/>
                </a:path>
              </a:pathLst>
            </a:custGeom>
            <a:solidFill>
              <a:srgbClr val="C5A6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36"/>
            <p:cNvSpPr>
              <a:spLocks noEditPoints="1"/>
            </p:cNvSpPr>
            <p:nvPr/>
          </p:nvSpPr>
          <p:spPr bwMode="auto">
            <a:xfrm>
              <a:off x="7621583" y="3998911"/>
              <a:ext cx="655640" cy="371475"/>
            </a:xfrm>
            <a:custGeom>
              <a:avLst/>
              <a:gdLst/>
              <a:ahLst/>
              <a:cxnLst>
                <a:cxn ang="0">
                  <a:pos x="35" y="21"/>
                </a:cxn>
                <a:cxn ang="0">
                  <a:pos x="67" y="6"/>
                </a:cxn>
                <a:cxn ang="0">
                  <a:pos x="95" y="32"/>
                </a:cxn>
                <a:cxn ang="0">
                  <a:pos x="84" y="59"/>
                </a:cxn>
                <a:cxn ang="0">
                  <a:pos x="123" y="96"/>
                </a:cxn>
                <a:cxn ang="0">
                  <a:pos x="129" y="95"/>
                </a:cxn>
                <a:cxn ang="0">
                  <a:pos x="129" y="120"/>
                </a:cxn>
                <a:cxn ang="0">
                  <a:pos x="113" y="138"/>
                </a:cxn>
                <a:cxn ang="0">
                  <a:pos x="131" y="156"/>
                </a:cxn>
                <a:cxn ang="0">
                  <a:pos x="149" y="138"/>
                </a:cxn>
                <a:cxn ang="0">
                  <a:pos x="133" y="120"/>
                </a:cxn>
                <a:cxn ang="0">
                  <a:pos x="133" y="95"/>
                </a:cxn>
                <a:cxn ang="0">
                  <a:pos x="160" y="67"/>
                </a:cxn>
                <a:cxn ang="0">
                  <a:pos x="223" y="65"/>
                </a:cxn>
                <a:cxn ang="0">
                  <a:pos x="248" y="93"/>
                </a:cxn>
                <a:cxn ang="0">
                  <a:pos x="275" y="65"/>
                </a:cxn>
                <a:cxn ang="0">
                  <a:pos x="248" y="37"/>
                </a:cxn>
                <a:cxn ang="0">
                  <a:pos x="223" y="61"/>
                </a:cxn>
                <a:cxn ang="0">
                  <a:pos x="161" y="63"/>
                </a:cxn>
                <a:cxn ang="0">
                  <a:pos x="161" y="59"/>
                </a:cxn>
                <a:cxn ang="0">
                  <a:pos x="123" y="21"/>
                </a:cxn>
                <a:cxn ang="0">
                  <a:pos x="98" y="30"/>
                </a:cxn>
                <a:cxn ang="0">
                  <a:pos x="70" y="3"/>
                </a:cxn>
                <a:cxn ang="0">
                  <a:pos x="71" y="0"/>
                </a:cxn>
                <a:cxn ang="0">
                  <a:pos x="66" y="0"/>
                </a:cxn>
                <a:cxn ang="0">
                  <a:pos x="35" y="17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35" y="21"/>
                </a:cxn>
                <a:cxn ang="0">
                  <a:pos x="248" y="41"/>
                </a:cxn>
                <a:cxn ang="0">
                  <a:pos x="271" y="65"/>
                </a:cxn>
                <a:cxn ang="0">
                  <a:pos x="248" y="89"/>
                </a:cxn>
                <a:cxn ang="0">
                  <a:pos x="226" y="65"/>
                </a:cxn>
                <a:cxn ang="0">
                  <a:pos x="248" y="41"/>
                </a:cxn>
                <a:cxn ang="0">
                  <a:pos x="145" y="138"/>
                </a:cxn>
                <a:cxn ang="0">
                  <a:pos x="131" y="152"/>
                </a:cxn>
                <a:cxn ang="0">
                  <a:pos x="117" y="138"/>
                </a:cxn>
                <a:cxn ang="0">
                  <a:pos x="131" y="124"/>
                </a:cxn>
                <a:cxn ang="0">
                  <a:pos x="145" y="138"/>
                </a:cxn>
                <a:cxn ang="0">
                  <a:pos x="123" y="25"/>
                </a:cxn>
                <a:cxn ang="0">
                  <a:pos x="157" y="59"/>
                </a:cxn>
                <a:cxn ang="0">
                  <a:pos x="123" y="93"/>
                </a:cxn>
                <a:cxn ang="0">
                  <a:pos x="88" y="59"/>
                </a:cxn>
                <a:cxn ang="0">
                  <a:pos x="123" y="25"/>
                </a:cxn>
              </a:cxnLst>
              <a:rect l="0" t="0" r="r" b="b"/>
              <a:pathLst>
                <a:path w="275" h="156">
                  <a:moveTo>
                    <a:pt x="35" y="21"/>
                  </a:moveTo>
                  <a:cubicBezTo>
                    <a:pt x="49" y="21"/>
                    <a:pt x="60" y="15"/>
                    <a:pt x="67" y="6"/>
                  </a:cubicBezTo>
                  <a:cubicBezTo>
                    <a:pt x="95" y="32"/>
                    <a:pt x="95" y="32"/>
                    <a:pt x="95" y="32"/>
                  </a:cubicBezTo>
                  <a:cubicBezTo>
                    <a:pt x="88" y="39"/>
                    <a:pt x="84" y="48"/>
                    <a:pt x="84" y="59"/>
                  </a:cubicBezTo>
                  <a:cubicBezTo>
                    <a:pt x="84" y="79"/>
                    <a:pt x="101" y="96"/>
                    <a:pt x="123" y="96"/>
                  </a:cubicBezTo>
                  <a:cubicBezTo>
                    <a:pt x="125" y="96"/>
                    <a:pt x="127" y="95"/>
                    <a:pt x="129" y="95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20" y="121"/>
                    <a:pt x="113" y="128"/>
                    <a:pt x="113" y="138"/>
                  </a:cubicBezTo>
                  <a:cubicBezTo>
                    <a:pt x="113" y="147"/>
                    <a:pt x="122" y="156"/>
                    <a:pt x="131" y="156"/>
                  </a:cubicBezTo>
                  <a:cubicBezTo>
                    <a:pt x="141" y="156"/>
                    <a:pt x="149" y="147"/>
                    <a:pt x="149" y="138"/>
                  </a:cubicBezTo>
                  <a:cubicBezTo>
                    <a:pt x="149" y="128"/>
                    <a:pt x="142" y="121"/>
                    <a:pt x="133" y="120"/>
                  </a:cubicBezTo>
                  <a:cubicBezTo>
                    <a:pt x="133" y="95"/>
                    <a:pt x="133" y="95"/>
                    <a:pt x="133" y="95"/>
                  </a:cubicBezTo>
                  <a:cubicBezTo>
                    <a:pt x="147" y="92"/>
                    <a:pt x="157" y="81"/>
                    <a:pt x="160" y="67"/>
                  </a:cubicBezTo>
                  <a:cubicBezTo>
                    <a:pt x="223" y="65"/>
                    <a:pt x="223" y="65"/>
                    <a:pt x="223" y="65"/>
                  </a:cubicBezTo>
                  <a:cubicBezTo>
                    <a:pt x="223" y="80"/>
                    <a:pt x="234" y="93"/>
                    <a:pt x="248" y="93"/>
                  </a:cubicBezTo>
                  <a:cubicBezTo>
                    <a:pt x="264" y="93"/>
                    <a:pt x="275" y="80"/>
                    <a:pt x="275" y="65"/>
                  </a:cubicBezTo>
                  <a:cubicBezTo>
                    <a:pt x="275" y="49"/>
                    <a:pt x="264" y="37"/>
                    <a:pt x="248" y="37"/>
                  </a:cubicBezTo>
                  <a:cubicBezTo>
                    <a:pt x="235" y="37"/>
                    <a:pt x="224" y="47"/>
                    <a:pt x="223" y="61"/>
                  </a:cubicBezTo>
                  <a:cubicBezTo>
                    <a:pt x="161" y="63"/>
                    <a:pt x="161" y="63"/>
                    <a:pt x="161" y="63"/>
                  </a:cubicBezTo>
                  <a:cubicBezTo>
                    <a:pt x="161" y="62"/>
                    <a:pt x="161" y="60"/>
                    <a:pt x="161" y="59"/>
                  </a:cubicBezTo>
                  <a:cubicBezTo>
                    <a:pt x="161" y="38"/>
                    <a:pt x="144" y="21"/>
                    <a:pt x="123" y="21"/>
                  </a:cubicBezTo>
                  <a:cubicBezTo>
                    <a:pt x="114" y="21"/>
                    <a:pt x="105" y="24"/>
                    <a:pt x="98" y="30"/>
                  </a:cubicBezTo>
                  <a:cubicBezTo>
                    <a:pt x="70" y="3"/>
                    <a:pt x="70" y="3"/>
                    <a:pt x="70" y="3"/>
                  </a:cubicBezTo>
                  <a:cubicBezTo>
                    <a:pt x="70" y="2"/>
                    <a:pt x="71" y="1"/>
                    <a:pt x="71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59" y="10"/>
                    <a:pt x="48" y="17"/>
                    <a:pt x="35" y="17"/>
                  </a:cubicBezTo>
                  <a:cubicBezTo>
                    <a:pt x="23" y="17"/>
                    <a:pt x="12" y="1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13"/>
                    <a:pt x="20" y="21"/>
                    <a:pt x="35" y="21"/>
                  </a:cubicBezTo>
                  <a:close/>
                  <a:moveTo>
                    <a:pt x="248" y="41"/>
                  </a:moveTo>
                  <a:cubicBezTo>
                    <a:pt x="262" y="41"/>
                    <a:pt x="271" y="51"/>
                    <a:pt x="271" y="65"/>
                  </a:cubicBezTo>
                  <a:cubicBezTo>
                    <a:pt x="271" y="78"/>
                    <a:pt x="262" y="89"/>
                    <a:pt x="248" y="89"/>
                  </a:cubicBezTo>
                  <a:cubicBezTo>
                    <a:pt x="236" y="89"/>
                    <a:pt x="226" y="78"/>
                    <a:pt x="226" y="65"/>
                  </a:cubicBezTo>
                  <a:cubicBezTo>
                    <a:pt x="226" y="51"/>
                    <a:pt x="236" y="41"/>
                    <a:pt x="248" y="41"/>
                  </a:cubicBezTo>
                  <a:close/>
                  <a:moveTo>
                    <a:pt x="145" y="138"/>
                  </a:moveTo>
                  <a:cubicBezTo>
                    <a:pt x="145" y="145"/>
                    <a:pt x="139" y="152"/>
                    <a:pt x="131" y="152"/>
                  </a:cubicBezTo>
                  <a:cubicBezTo>
                    <a:pt x="124" y="152"/>
                    <a:pt x="117" y="145"/>
                    <a:pt x="117" y="138"/>
                  </a:cubicBezTo>
                  <a:cubicBezTo>
                    <a:pt x="117" y="130"/>
                    <a:pt x="124" y="124"/>
                    <a:pt x="131" y="124"/>
                  </a:cubicBezTo>
                  <a:cubicBezTo>
                    <a:pt x="139" y="124"/>
                    <a:pt x="145" y="130"/>
                    <a:pt x="145" y="138"/>
                  </a:cubicBezTo>
                  <a:close/>
                  <a:moveTo>
                    <a:pt x="123" y="25"/>
                  </a:moveTo>
                  <a:cubicBezTo>
                    <a:pt x="142" y="25"/>
                    <a:pt x="157" y="40"/>
                    <a:pt x="157" y="59"/>
                  </a:cubicBezTo>
                  <a:cubicBezTo>
                    <a:pt x="157" y="77"/>
                    <a:pt x="142" y="93"/>
                    <a:pt x="123" y="93"/>
                  </a:cubicBezTo>
                  <a:cubicBezTo>
                    <a:pt x="104" y="93"/>
                    <a:pt x="88" y="77"/>
                    <a:pt x="88" y="59"/>
                  </a:cubicBezTo>
                  <a:cubicBezTo>
                    <a:pt x="88" y="40"/>
                    <a:pt x="104" y="25"/>
                    <a:pt x="123" y="25"/>
                  </a:cubicBezTo>
                  <a:close/>
                </a:path>
              </a:pathLst>
            </a:custGeom>
            <a:solidFill>
              <a:srgbClr val="996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37"/>
            <p:cNvSpPr>
              <a:spLocks noEditPoints="1"/>
            </p:cNvSpPr>
            <p:nvPr/>
          </p:nvSpPr>
          <p:spPr bwMode="auto">
            <a:xfrm>
              <a:off x="6780205" y="4762499"/>
              <a:ext cx="1144591" cy="809625"/>
            </a:xfrm>
            <a:custGeom>
              <a:avLst/>
              <a:gdLst/>
              <a:ahLst/>
              <a:cxnLst>
                <a:cxn ang="0">
                  <a:pos x="186" y="329"/>
                </a:cxn>
                <a:cxn ang="0">
                  <a:pos x="200" y="259"/>
                </a:cxn>
                <a:cxn ang="0">
                  <a:pos x="263" y="211"/>
                </a:cxn>
                <a:cxn ang="0">
                  <a:pos x="344" y="196"/>
                </a:cxn>
                <a:cxn ang="0">
                  <a:pos x="342" y="81"/>
                </a:cxn>
                <a:cxn ang="0">
                  <a:pos x="384" y="78"/>
                </a:cxn>
                <a:cxn ang="0">
                  <a:pos x="416" y="150"/>
                </a:cxn>
                <a:cxn ang="0">
                  <a:pos x="480" y="150"/>
                </a:cxn>
                <a:cxn ang="0">
                  <a:pos x="426" y="127"/>
                </a:cxn>
                <a:cxn ang="0">
                  <a:pos x="404" y="43"/>
                </a:cxn>
                <a:cxn ang="0">
                  <a:pos x="316" y="43"/>
                </a:cxn>
                <a:cxn ang="0">
                  <a:pos x="310" y="154"/>
                </a:cxn>
                <a:cxn ang="0">
                  <a:pos x="260" y="196"/>
                </a:cxn>
                <a:cxn ang="0">
                  <a:pos x="195" y="239"/>
                </a:cxn>
                <a:cxn ang="0">
                  <a:pos x="131" y="245"/>
                </a:cxn>
                <a:cxn ang="0">
                  <a:pos x="60" y="213"/>
                </a:cxn>
                <a:cxn ang="0">
                  <a:pos x="0" y="213"/>
                </a:cxn>
                <a:cxn ang="0">
                  <a:pos x="59" y="222"/>
                </a:cxn>
                <a:cxn ang="0">
                  <a:pos x="128" y="259"/>
                </a:cxn>
                <a:cxn ang="0">
                  <a:pos x="171" y="294"/>
                </a:cxn>
                <a:cxn ang="0">
                  <a:pos x="170" y="340"/>
                </a:cxn>
                <a:cxn ang="0">
                  <a:pos x="194" y="332"/>
                </a:cxn>
                <a:cxn ang="0">
                  <a:pos x="218" y="340"/>
                </a:cxn>
                <a:cxn ang="0">
                  <a:pos x="448" y="122"/>
                </a:cxn>
                <a:cxn ang="0">
                  <a:pos x="448" y="178"/>
                </a:cxn>
                <a:cxn ang="0">
                  <a:pos x="448" y="122"/>
                </a:cxn>
                <a:cxn ang="0">
                  <a:pos x="360" y="4"/>
                </a:cxn>
                <a:cxn ang="0">
                  <a:pos x="360" y="81"/>
                </a:cxn>
                <a:cxn ang="0">
                  <a:pos x="302" y="158"/>
                </a:cxn>
                <a:cxn ang="0">
                  <a:pos x="302" y="235"/>
                </a:cxn>
                <a:cxn ang="0">
                  <a:pos x="302" y="158"/>
                </a:cxn>
                <a:cxn ang="0">
                  <a:pos x="4" y="213"/>
                </a:cxn>
                <a:cxn ang="0">
                  <a:pos x="56" y="213"/>
                </a:cxn>
                <a:cxn ang="0">
                  <a:pos x="164" y="291"/>
                </a:cxn>
                <a:cxn ang="0">
                  <a:pos x="164" y="227"/>
                </a:cxn>
                <a:cxn ang="0">
                  <a:pos x="164" y="291"/>
                </a:cxn>
              </a:cxnLst>
              <a:rect l="0" t="0" r="r" b="b"/>
              <a:pathLst>
                <a:path w="480" h="340">
                  <a:moveTo>
                    <a:pt x="194" y="328"/>
                  </a:moveTo>
                  <a:cubicBezTo>
                    <a:pt x="191" y="328"/>
                    <a:pt x="188" y="328"/>
                    <a:pt x="186" y="329"/>
                  </a:cubicBezTo>
                  <a:cubicBezTo>
                    <a:pt x="175" y="293"/>
                    <a:pt x="175" y="293"/>
                    <a:pt x="175" y="293"/>
                  </a:cubicBezTo>
                  <a:cubicBezTo>
                    <a:pt x="190" y="288"/>
                    <a:pt x="200" y="275"/>
                    <a:pt x="200" y="259"/>
                  </a:cubicBezTo>
                  <a:cubicBezTo>
                    <a:pt x="200" y="253"/>
                    <a:pt x="199" y="247"/>
                    <a:pt x="197" y="243"/>
                  </a:cubicBezTo>
                  <a:cubicBezTo>
                    <a:pt x="263" y="211"/>
                    <a:pt x="263" y="211"/>
                    <a:pt x="263" y="211"/>
                  </a:cubicBezTo>
                  <a:cubicBezTo>
                    <a:pt x="270" y="228"/>
                    <a:pt x="285" y="239"/>
                    <a:pt x="302" y="239"/>
                  </a:cubicBezTo>
                  <a:cubicBezTo>
                    <a:pt x="326" y="239"/>
                    <a:pt x="344" y="220"/>
                    <a:pt x="344" y="196"/>
                  </a:cubicBezTo>
                  <a:cubicBezTo>
                    <a:pt x="344" y="176"/>
                    <a:pt x="331" y="160"/>
                    <a:pt x="313" y="155"/>
                  </a:cubicBezTo>
                  <a:cubicBezTo>
                    <a:pt x="342" y="81"/>
                    <a:pt x="342" y="81"/>
                    <a:pt x="342" y="81"/>
                  </a:cubicBezTo>
                  <a:cubicBezTo>
                    <a:pt x="348" y="83"/>
                    <a:pt x="354" y="85"/>
                    <a:pt x="360" y="85"/>
                  </a:cubicBezTo>
                  <a:cubicBezTo>
                    <a:pt x="369" y="85"/>
                    <a:pt x="377" y="82"/>
                    <a:pt x="384" y="78"/>
                  </a:cubicBezTo>
                  <a:cubicBezTo>
                    <a:pt x="423" y="130"/>
                    <a:pt x="423" y="130"/>
                    <a:pt x="423" y="130"/>
                  </a:cubicBezTo>
                  <a:cubicBezTo>
                    <a:pt x="419" y="136"/>
                    <a:pt x="416" y="142"/>
                    <a:pt x="416" y="150"/>
                  </a:cubicBezTo>
                  <a:cubicBezTo>
                    <a:pt x="416" y="167"/>
                    <a:pt x="431" y="182"/>
                    <a:pt x="448" y="182"/>
                  </a:cubicBezTo>
                  <a:cubicBezTo>
                    <a:pt x="466" y="182"/>
                    <a:pt x="480" y="167"/>
                    <a:pt x="480" y="150"/>
                  </a:cubicBezTo>
                  <a:cubicBezTo>
                    <a:pt x="480" y="132"/>
                    <a:pt x="466" y="118"/>
                    <a:pt x="448" y="118"/>
                  </a:cubicBezTo>
                  <a:cubicBezTo>
                    <a:pt x="440" y="118"/>
                    <a:pt x="432" y="121"/>
                    <a:pt x="426" y="127"/>
                  </a:cubicBezTo>
                  <a:cubicBezTo>
                    <a:pt x="387" y="76"/>
                    <a:pt x="387" y="76"/>
                    <a:pt x="387" y="76"/>
                  </a:cubicBezTo>
                  <a:cubicBezTo>
                    <a:pt x="398" y="68"/>
                    <a:pt x="404" y="56"/>
                    <a:pt x="404" y="43"/>
                  </a:cubicBezTo>
                  <a:cubicBezTo>
                    <a:pt x="404" y="18"/>
                    <a:pt x="385" y="0"/>
                    <a:pt x="360" y="0"/>
                  </a:cubicBezTo>
                  <a:cubicBezTo>
                    <a:pt x="336" y="0"/>
                    <a:pt x="316" y="18"/>
                    <a:pt x="316" y="43"/>
                  </a:cubicBezTo>
                  <a:cubicBezTo>
                    <a:pt x="316" y="58"/>
                    <a:pt x="325" y="72"/>
                    <a:pt x="339" y="79"/>
                  </a:cubicBezTo>
                  <a:cubicBezTo>
                    <a:pt x="310" y="154"/>
                    <a:pt x="310" y="154"/>
                    <a:pt x="310" y="154"/>
                  </a:cubicBezTo>
                  <a:cubicBezTo>
                    <a:pt x="307" y="154"/>
                    <a:pt x="305" y="154"/>
                    <a:pt x="302" y="154"/>
                  </a:cubicBezTo>
                  <a:cubicBezTo>
                    <a:pt x="279" y="154"/>
                    <a:pt x="260" y="172"/>
                    <a:pt x="260" y="196"/>
                  </a:cubicBezTo>
                  <a:cubicBezTo>
                    <a:pt x="260" y="200"/>
                    <a:pt x="261" y="204"/>
                    <a:pt x="262" y="207"/>
                  </a:cubicBezTo>
                  <a:cubicBezTo>
                    <a:pt x="195" y="239"/>
                    <a:pt x="195" y="239"/>
                    <a:pt x="195" y="239"/>
                  </a:cubicBezTo>
                  <a:cubicBezTo>
                    <a:pt x="188" y="229"/>
                    <a:pt x="177" y="223"/>
                    <a:pt x="164" y="223"/>
                  </a:cubicBezTo>
                  <a:cubicBezTo>
                    <a:pt x="149" y="223"/>
                    <a:pt x="136" y="232"/>
                    <a:pt x="131" y="245"/>
                  </a:cubicBezTo>
                  <a:cubicBezTo>
                    <a:pt x="60" y="218"/>
                    <a:pt x="60" y="218"/>
                    <a:pt x="60" y="218"/>
                  </a:cubicBezTo>
                  <a:cubicBezTo>
                    <a:pt x="60" y="216"/>
                    <a:pt x="60" y="214"/>
                    <a:pt x="60" y="213"/>
                  </a:cubicBezTo>
                  <a:cubicBezTo>
                    <a:pt x="60" y="195"/>
                    <a:pt x="47" y="182"/>
                    <a:pt x="30" y="182"/>
                  </a:cubicBezTo>
                  <a:cubicBezTo>
                    <a:pt x="14" y="182"/>
                    <a:pt x="0" y="195"/>
                    <a:pt x="0" y="213"/>
                  </a:cubicBezTo>
                  <a:cubicBezTo>
                    <a:pt x="0" y="229"/>
                    <a:pt x="14" y="243"/>
                    <a:pt x="30" y="243"/>
                  </a:cubicBezTo>
                  <a:cubicBezTo>
                    <a:pt x="44" y="243"/>
                    <a:pt x="55" y="234"/>
                    <a:pt x="59" y="222"/>
                  </a:cubicBezTo>
                  <a:cubicBezTo>
                    <a:pt x="130" y="249"/>
                    <a:pt x="130" y="249"/>
                    <a:pt x="130" y="249"/>
                  </a:cubicBezTo>
                  <a:cubicBezTo>
                    <a:pt x="129" y="252"/>
                    <a:pt x="128" y="255"/>
                    <a:pt x="128" y="259"/>
                  </a:cubicBezTo>
                  <a:cubicBezTo>
                    <a:pt x="128" y="279"/>
                    <a:pt x="145" y="295"/>
                    <a:pt x="164" y="295"/>
                  </a:cubicBezTo>
                  <a:cubicBezTo>
                    <a:pt x="167" y="295"/>
                    <a:pt x="169" y="294"/>
                    <a:pt x="171" y="294"/>
                  </a:cubicBezTo>
                  <a:cubicBezTo>
                    <a:pt x="182" y="330"/>
                    <a:pt x="182" y="330"/>
                    <a:pt x="182" y="330"/>
                  </a:cubicBezTo>
                  <a:cubicBezTo>
                    <a:pt x="177" y="332"/>
                    <a:pt x="173" y="336"/>
                    <a:pt x="170" y="340"/>
                  </a:cubicBezTo>
                  <a:cubicBezTo>
                    <a:pt x="174" y="340"/>
                    <a:pt x="174" y="340"/>
                    <a:pt x="174" y="340"/>
                  </a:cubicBezTo>
                  <a:cubicBezTo>
                    <a:pt x="179" y="335"/>
                    <a:pt x="186" y="332"/>
                    <a:pt x="194" y="332"/>
                  </a:cubicBezTo>
                  <a:cubicBezTo>
                    <a:pt x="202" y="332"/>
                    <a:pt x="209" y="335"/>
                    <a:pt x="213" y="340"/>
                  </a:cubicBezTo>
                  <a:cubicBezTo>
                    <a:pt x="218" y="340"/>
                    <a:pt x="218" y="340"/>
                    <a:pt x="218" y="340"/>
                  </a:cubicBezTo>
                  <a:cubicBezTo>
                    <a:pt x="213" y="333"/>
                    <a:pt x="204" y="328"/>
                    <a:pt x="194" y="328"/>
                  </a:cubicBezTo>
                  <a:close/>
                  <a:moveTo>
                    <a:pt x="448" y="122"/>
                  </a:moveTo>
                  <a:cubicBezTo>
                    <a:pt x="464" y="122"/>
                    <a:pt x="476" y="134"/>
                    <a:pt x="476" y="150"/>
                  </a:cubicBezTo>
                  <a:cubicBezTo>
                    <a:pt x="476" y="165"/>
                    <a:pt x="464" y="178"/>
                    <a:pt x="448" y="178"/>
                  </a:cubicBezTo>
                  <a:cubicBezTo>
                    <a:pt x="433" y="178"/>
                    <a:pt x="420" y="165"/>
                    <a:pt x="420" y="150"/>
                  </a:cubicBezTo>
                  <a:cubicBezTo>
                    <a:pt x="420" y="134"/>
                    <a:pt x="433" y="122"/>
                    <a:pt x="448" y="122"/>
                  </a:cubicBezTo>
                  <a:close/>
                  <a:moveTo>
                    <a:pt x="320" y="43"/>
                  </a:moveTo>
                  <a:cubicBezTo>
                    <a:pt x="320" y="21"/>
                    <a:pt x="338" y="4"/>
                    <a:pt x="360" y="4"/>
                  </a:cubicBezTo>
                  <a:cubicBezTo>
                    <a:pt x="382" y="4"/>
                    <a:pt x="400" y="21"/>
                    <a:pt x="400" y="43"/>
                  </a:cubicBezTo>
                  <a:cubicBezTo>
                    <a:pt x="400" y="64"/>
                    <a:pt x="382" y="81"/>
                    <a:pt x="360" y="81"/>
                  </a:cubicBezTo>
                  <a:cubicBezTo>
                    <a:pt x="338" y="81"/>
                    <a:pt x="320" y="64"/>
                    <a:pt x="320" y="43"/>
                  </a:cubicBezTo>
                  <a:close/>
                  <a:moveTo>
                    <a:pt x="302" y="158"/>
                  </a:moveTo>
                  <a:cubicBezTo>
                    <a:pt x="323" y="158"/>
                    <a:pt x="340" y="175"/>
                    <a:pt x="340" y="196"/>
                  </a:cubicBezTo>
                  <a:cubicBezTo>
                    <a:pt x="340" y="218"/>
                    <a:pt x="323" y="235"/>
                    <a:pt x="302" y="235"/>
                  </a:cubicBezTo>
                  <a:cubicBezTo>
                    <a:pt x="281" y="235"/>
                    <a:pt x="264" y="218"/>
                    <a:pt x="264" y="196"/>
                  </a:cubicBezTo>
                  <a:cubicBezTo>
                    <a:pt x="264" y="175"/>
                    <a:pt x="281" y="158"/>
                    <a:pt x="302" y="158"/>
                  </a:cubicBezTo>
                  <a:close/>
                  <a:moveTo>
                    <a:pt x="30" y="239"/>
                  </a:moveTo>
                  <a:cubicBezTo>
                    <a:pt x="16" y="239"/>
                    <a:pt x="4" y="227"/>
                    <a:pt x="4" y="213"/>
                  </a:cubicBezTo>
                  <a:cubicBezTo>
                    <a:pt x="4" y="197"/>
                    <a:pt x="16" y="186"/>
                    <a:pt x="30" y="186"/>
                  </a:cubicBezTo>
                  <a:cubicBezTo>
                    <a:pt x="45" y="186"/>
                    <a:pt x="56" y="197"/>
                    <a:pt x="56" y="213"/>
                  </a:cubicBezTo>
                  <a:cubicBezTo>
                    <a:pt x="56" y="227"/>
                    <a:pt x="45" y="239"/>
                    <a:pt x="30" y="239"/>
                  </a:cubicBezTo>
                  <a:close/>
                  <a:moveTo>
                    <a:pt x="164" y="291"/>
                  </a:moveTo>
                  <a:cubicBezTo>
                    <a:pt x="147" y="291"/>
                    <a:pt x="132" y="276"/>
                    <a:pt x="132" y="259"/>
                  </a:cubicBezTo>
                  <a:cubicBezTo>
                    <a:pt x="132" y="241"/>
                    <a:pt x="147" y="227"/>
                    <a:pt x="164" y="227"/>
                  </a:cubicBezTo>
                  <a:cubicBezTo>
                    <a:pt x="182" y="227"/>
                    <a:pt x="196" y="241"/>
                    <a:pt x="196" y="259"/>
                  </a:cubicBezTo>
                  <a:cubicBezTo>
                    <a:pt x="196" y="276"/>
                    <a:pt x="182" y="291"/>
                    <a:pt x="164" y="291"/>
                  </a:cubicBezTo>
                  <a:close/>
                </a:path>
              </a:pathLst>
            </a:custGeom>
            <a:solidFill>
              <a:srgbClr val="996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38"/>
            <p:cNvSpPr>
              <a:spLocks noEditPoints="1"/>
            </p:cNvSpPr>
            <p:nvPr/>
          </p:nvSpPr>
          <p:spPr bwMode="auto">
            <a:xfrm>
              <a:off x="5208575" y="4046536"/>
              <a:ext cx="3382973" cy="1525588"/>
            </a:xfrm>
            <a:custGeom>
              <a:avLst/>
              <a:gdLst/>
              <a:ahLst/>
              <a:cxnLst>
                <a:cxn ang="0">
                  <a:pos x="263" y="515"/>
                </a:cxn>
                <a:cxn ang="0">
                  <a:pos x="349" y="453"/>
                </a:cxn>
                <a:cxn ang="0">
                  <a:pos x="393" y="365"/>
                </a:cxn>
                <a:cxn ang="0">
                  <a:pos x="532" y="344"/>
                </a:cxn>
                <a:cxn ang="0">
                  <a:pos x="663" y="361"/>
                </a:cxn>
                <a:cxn ang="0">
                  <a:pos x="735" y="435"/>
                </a:cxn>
                <a:cxn ang="0">
                  <a:pos x="795" y="320"/>
                </a:cxn>
                <a:cxn ang="0">
                  <a:pos x="916" y="270"/>
                </a:cxn>
                <a:cxn ang="0">
                  <a:pos x="1098" y="252"/>
                </a:cxn>
                <a:cxn ang="0">
                  <a:pos x="1168" y="326"/>
                </a:cxn>
                <a:cxn ang="0">
                  <a:pos x="1224" y="213"/>
                </a:cxn>
                <a:cxn ang="0">
                  <a:pos x="1372" y="141"/>
                </a:cxn>
                <a:cxn ang="0">
                  <a:pos x="1372" y="49"/>
                </a:cxn>
                <a:cxn ang="0">
                  <a:pos x="1330" y="119"/>
                </a:cxn>
                <a:cxn ang="0">
                  <a:pos x="1168" y="185"/>
                </a:cxn>
                <a:cxn ang="0">
                  <a:pos x="965" y="222"/>
                </a:cxn>
                <a:cxn ang="0">
                  <a:pos x="937" y="96"/>
                </a:cxn>
                <a:cxn ang="0">
                  <a:pos x="989" y="49"/>
                </a:cxn>
                <a:cxn ang="0">
                  <a:pos x="892" y="49"/>
                </a:cxn>
                <a:cxn ang="0">
                  <a:pos x="919" y="173"/>
                </a:cxn>
                <a:cxn ang="0">
                  <a:pos x="868" y="222"/>
                </a:cxn>
                <a:cxn ang="0">
                  <a:pos x="790" y="314"/>
                </a:cxn>
                <a:cxn ang="0">
                  <a:pos x="664" y="353"/>
                </a:cxn>
                <a:cxn ang="0">
                  <a:pos x="538" y="312"/>
                </a:cxn>
                <a:cxn ang="0">
                  <a:pos x="374" y="312"/>
                </a:cxn>
                <a:cxn ang="0">
                  <a:pos x="328" y="404"/>
                </a:cxn>
                <a:cxn ang="0">
                  <a:pos x="217" y="453"/>
                </a:cxn>
                <a:cxn ang="0">
                  <a:pos x="96" y="441"/>
                </a:cxn>
                <a:cxn ang="0">
                  <a:pos x="0" y="443"/>
                </a:cxn>
                <a:cxn ang="0">
                  <a:pos x="96" y="449"/>
                </a:cxn>
                <a:cxn ang="0">
                  <a:pos x="255" y="512"/>
                </a:cxn>
                <a:cxn ang="0">
                  <a:pos x="221" y="624"/>
                </a:cxn>
                <a:cxn ang="0">
                  <a:pos x="230" y="640"/>
                </a:cxn>
                <a:cxn ang="0">
                  <a:pos x="253" y="596"/>
                </a:cxn>
                <a:cxn ang="0">
                  <a:pos x="276" y="640"/>
                </a:cxn>
                <a:cxn ang="0">
                  <a:pos x="285" y="624"/>
                </a:cxn>
                <a:cxn ang="0">
                  <a:pos x="1326" y="95"/>
                </a:cxn>
                <a:cxn ang="0">
                  <a:pos x="1416" y="95"/>
                </a:cxn>
                <a:cxn ang="0">
                  <a:pos x="1326" y="95"/>
                </a:cxn>
                <a:cxn ang="0">
                  <a:pos x="1234" y="256"/>
                </a:cxn>
                <a:cxn ang="0">
                  <a:pos x="1101" y="256"/>
                </a:cxn>
                <a:cxn ang="0">
                  <a:pos x="896" y="49"/>
                </a:cxn>
                <a:cxn ang="0">
                  <a:pos x="985" y="49"/>
                </a:cxn>
                <a:cxn ang="0">
                  <a:pos x="896" y="49"/>
                </a:cxn>
                <a:cxn ang="0">
                  <a:pos x="916" y="177"/>
                </a:cxn>
                <a:cxn ang="0">
                  <a:pos x="916" y="266"/>
                </a:cxn>
                <a:cxn ang="0">
                  <a:pos x="735" y="294"/>
                </a:cxn>
                <a:cxn ang="0">
                  <a:pos x="735" y="431"/>
                </a:cxn>
                <a:cxn ang="0">
                  <a:pos x="735" y="294"/>
                </a:cxn>
                <a:cxn ang="0">
                  <a:pos x="456" y="234"/>
                </a:cxn>
                <a:cxn ang="0">
                  <a:pos x="456" y="391"/>
                </a:cxn>
                <a:cxn ang="0">
                  <a:pos x="48" y="487"/>
                </a:cxn>
                <a:cxn ang="0">
                  <a:pos x="48" y="399"/>
                </a:cxn>
                <a:cxn ang="0">
                  <a:pos x="48" y="487"/>
                </a:cxn>
                <a:cxn ang="0">
                  <a:pos x="283" y="391"/>
                </a:cxn>
                <a:cxn ang="0">
                  <a:pos x="283" y="515"/>
                </a:cxn>
              </a:cxnLst>
              <a:rect l="0" t="0" r="r" b="b"/>
              <a:pathLst>
                <a:path w="1420" h="640">
                  <a:moveTo>
                    <a:pt x="253" y="592"/>
                  </a:moveTo>
                  <a:cubicBezTo>
                    <a:pt x="263" y="515"/>
                    <a:pt x="263" y="515"/>
                    <a:pt x="263" y="515"/>
                  </a:cubicBezTo>
                  <a:cubicBezTo>
                    <a:pt x="269" y="517"/>
                    <a:pt x="276" y="519"/>
                    <a:pt x="283" y="519"/>
                  </a:cubicBezTo>
                  <a:cubicBezTo>
                    <a:pt x="320" y="519"/>
                    <a:pt x="349" y="489"/>
                    <a:pt x="349" y="453"/>
                  </a:cubicBezTo>
                  <a:cubicBezTo>
                    <a:pt x="349" y="436"/>
                    <a:pt x="343" y="422"/>
                    <a:pt x="334" y="410"/>
                  </a:cubicBezTo>
                  <a:cubicBezTo>
                    <a:pt x="393" y="365"/>
                    <a:pt x="393" y="365"/>
                    <a:pt x="393" y="365"/>
                  </a:cubicBezTo>
                  <a:cubicBezTo>
                    <a:pt x="408" y="383"/>
                    <a:pt x="431" y="395"/>
                    <a:pt x="456" y="395"/>
                  </a:cubicBezTo>
                  <a:cubicBezTo>
                    <a:pt x="490" y="395"/>
                    <a:pt x="519" y="374"/>
                    <a:pt x="532" y="344"/>
                  </a:cubicBezTo>
                  <a:cubicBezTo>
                    <a:pt x="532" y="345"/>
                    <a:pt x="532" y="345"/>
                    <a:pt x="532" y="345"/>
                  </a:cubicBezTo>
                  <a:cubicBezTo>
                    <a:pt x="663" y="361"/>
                    <a:pt x="663" y="361"/>
                    <a:pt x="663" y="361"/>
                  </a:cubicBezTo>
                  <a:cubicBezTo>
                    <a:pt x="663" y="361"/>
                    <a:pt x="663" y="361"/>
                    <a:pt x="663" y="362"/>
                  </a:cubicBezTo>
                  <a:cubicBezTo>
                    <a:pt x="663" y="402"/>
                    <a:pt x="696" y="435"/>
                    <a:pt x="735" y="435"/>
                  </a:cubicBezTo>
                  <a:cubicBezTo>
                    <a:pt x="776" y="435"/>
                    <a:pt x="808" y="402"/>
                    <a:pt x="808" y="362"/>
                  </a:cubicBezTo>
                  <a:cubicBezTo>
                    <a:pt x="808" y="346"/>
                    <a:pt x="803" y="332"/>
                    <a:pt x="795" y="320"/>
                  </a:cubicBezTo>
                  <a:cubicBezTo>
                    <a:pt x="879" y="252"/>
                    <a:pt x="879" y="252"/>
                    <a:pt x="879" y="252"/>
                  </a:cubicBezTo>
                  <a:cubicBezTo>
                    <a:pt x="888" y="263"/>
                    <a:pt x="901" y="270"/>
                    <a:pt x="916" y="270"/>
                  </a:cubicBezTo>
                  <a:cubicBezTo>
                    <a:pt x="940" y="270"/>
                    <a:pt x="961" y="253"/>
                    <a:pt x="965" y="230"/>
                  </a:cubicBezTo>
                  <a:cubicBezTo>
                    <a:pt x="1098" y="252"/>
                    <a:pt x="1098" y="252"/>
                    <a:pt x="1098" y="252"/>
                  </a:cubicBezTo>
                  <a:cubicBezTo>
                    <a:pt x="1098" y="253"/>
                    <a:pt x="1097" y="254"/>
                    <a:pt x="1097" y="256"/>
                  </a:cubicBezTo>
                  <a:cubicBezTo>
                    <a:pt x="1097" y="294"/>
                    <a:pt x="1129" y="326"/>
                    <a:pt x="1168" y="326"/>
                  </a:cubicBezTo>
                  <a:cubicBezTo>
                    <a:pt x="1207" y="326"/>
                    <a:pt x="1238" y="294"/>
                    <a:pt x="1238" y="256"/>
                  </a:cubicBezTo>
                  <a:cubicBezTo>
                    <a:pt x="1238" y="240"/>
                    <a:pt x="1233" y="225"/>
                    <a:pt x="1224" y="213"/>
                  </a:cubicBezTo>
                  <a:cubicBezTo>
                    <a:pt x="1335" y="125"/>
                    <a:pt x="1335" y="125"/>
                    <a:pt x="1335" y="125"/>
                  </a:cubicBezTo>
                  <a:cubicBezTo>
                    <a:pt x="1345" y="135"/>
                    <a:pt x="1357" y="141"/>
                    <a:pt x="1372" y="141"/>
                  </a:cubicBezTo>
                  <a:cubicBezTo>
                    <a:pt x="1398" y="141"/>
                    <a:pt x="1420" y="120"/>
                    <a:pt x="1420" y="95"/>
                  </a:cubicBezTo>
                  <a:cubicBezTo>
                    <a:pt x="1420" y="69"/>
                    <a:pt x="1398" y="49"/>
                    <a:pt x="1372" y="49"/>
                  </a:cubicBezTo>
                  <a:cubicBezTo>
                    <a:pt x="1345" y="49"/>
                    <a:pt x="1322" y="69"/>
                    <a:pt x="1322" y="95"/>
                  </a:cubicBezTo>
                  <a:cubicBezTo>
                    <a:pt x="1322" y="104"/>
                    <a:pt x="1325" y="112"/>
                    <a:pt x="1330" y="119"/>
                  </a:cubicBezTo>
                  <a:cubicBezTo>
                    <a:pt x="1219" y="207"/>
                    <a:pt x="1219" y="207"/>
                    <a:pt x="1219" y="207"/>
                  </a:cubicBezTo>
                  <a:cubicBezTo>
                    <a:pt x="1206" y="193"/>
                    <a:pt x="1188" y="185"/>
                    <a:pt x="1168" y="185"/>
                  </a:cubicBezTo>
                  <a:cubicBezTo>
                    <a:pt x="1133" y="185"/>
                    <a:pt x="1104" y="211"/>
                    <a:pt x="1099" y="244"/>
                  </a:cubicBezTo>
                  <a:cubicBezTo>
                    <a:pt x="965" y="222"/>
                    <a:pt x="965" y="222"/>
                    <a:pt x="965" y="222"/>
                  </a:cubicBezTo>
                  <a:cubicBezTo>
                    <a:pt x="965" y="198"/>
                    <a:pt x="948" y="178"/>
                    <a:pt x="927" y="174"/>
                  </a:cubicBezTo>
                  <a:cubicBezTo>
                    <a:pt x="937" y="96"/>
                    <a:pt x="937" y="96"/>
                    <a:pt x="937" y="96"/>
                  </a:cubicBezTo>
                  <a:cubicBezTo>
                    <a:pt x="938" y="96"/>
                    <a:pt x="939" y="97"/>
                    <a:pt x="940" y="97"/>
                  </a:cubicBezTo>
                  <a:cubicBezTo>
                    <a:pt x="968" y="97"/>
                    <a:pt x="989" y="75"/>
                    <a:pt x="989" y="49"/>
                  </a:cubicBezTo>
                  <a:cubicBezTo>
                    <a:pt x="989" y="21"/>
                    <a:pt x="968" y="0"/>
                    <a:pt x="940" y="0"/>
                  </a:cubicBezTo>
                  <a:cubicBezTo>
                    <a:pt x="914" y="0"/>
                    <a:pt x="892" y="21"/>
                    <a:pt x="892" y="49"/>
                  </a:cubicBezTo>
                  <a:cubicBezTo>
                    <a:pt x="892" y="71"/>
                    <a:pt x="908" y="90"/>
                    <a:pt x="929" y="95"/>
                  </a:cubicBezTo>
                  <a:cubicBezTo>
                    <a:pt x="919" y="173"/>
                    <a:pt x="919" y="173"/>
                    <a:pt x="919" y="173"/>
                  </a:cubicBezTo>
                  <a:cubicBezTo>
                    <a:pt x="918" y="173"/>
                    <a:pt x="917" y="173"/>
                    <a:pt x="916" y="173"/>
                  </a:cubicBezTo>
                  <a:cubicBezTo>
                    <a:pt x="890" y="173"/>
                    <a:pt x="868" y="194"/>
                    <a:pt x="868" y="222"/>
                  </a:cubicBezTo>
                  <a:cubicBezTo>
                    <a:pt x="868" y="230"/>
                    <a:pt x="871" y="238"/>
                    <a:pt x="875" y="245"/>
                  </a:cubicBezTo>
                  <a:cubicBezTo>
                    <a:pt x="790" y="314"/>
                    <a:pt x="790" y="314"/>
                    <a:pt x="790" y="314"/>
                  </a:cubicBezTo>
                  <a:cubicBezTo>
                    <a:pt x="777" y="299"/>
                    <a:pt x="757" y="290"/>
                    <a:pt x="735" y="290"/>
                  </a:cubicBezTo>
                  <a:cubicBezTo>
                    <a:pt x="699" y="290"/>
                    <a:pt x="668" y="317"/>
                    <a:pt x="664" y="353"/>
                  </a:cubicBezTo>
                  <a:cubicBezTo>
                    <a:pt x="534" y="337"/>
                    <a:pt x="534" y="337"/>
                    <a:pt x="534" y="337"/>
                  </a:cubicBezTo>
                  <a:cubicBezTo>
                    <a:pt x="537" y="329"/>
                    <a:pt x="538" y="320"/>
                    <a:pt x="538" y="312"/>
                  </a:cubicBezTo>
                  <a:cubicBezTo>
                    <a:pt x="538" y="266"/>
                    <a:pt x="502" y="230"/>
                    <a:pt x="456" y="230"/>
                  </a:cubicBezTo>
                  <a:cubicBezTo>
                    <a:pt x="411" y="230"/>
                    <a:pt x="374" y="266"/>
                    <a:pt x="374" y="312"/>
                  </a:cubicBezTo>
                  <a:cubicBezTo>
                    <a:pt x="374" y="329"/>
                    <a:pt x="379" y="344"/>
                    <a:pt x="388" y="357"/>
                  </a:cubicBezTo>
                  <a:cubicBezTo>
                    <a:pt x="328" y="404"/>
                    <a:pt x="328" y="404"/>
                    <a:pt x="328" y="404"/>
                  </a:cubicBezTo>
                  <a:cubicBezTo>
                    <a:pt x="316" y="393"/>
                    <a:pt x="301" y="387"/>
                    <a:pt x="283" y="387"/>
                  </a:cubicBezTo>
                  <a:cubicBezTo>
                    <a:pt x="247" y="387"/>
                    <a:pt x="217" y="416"/>
                    <a:pt x="217" y="453"/>
                  </a:cubicBezTo>
                  <a:cubicBezTo>
                    <a:pt x="217" y="454"/>
                    <a:pt x="217" y="455"/>
                    <a:pt x="217" y="456"/>
                  </a:cubicBezTo>
                  <a:cubicBezTo>
                    <a:pt x="96" y="441"/>
                    <a:pt x="96" y="441"/>
                    <a:pt x="96" y="441"/>
                  </a:cubicBezTo>
                  <a:cubicBezTo>
                    <a:pt x="95" y="415"/>
                    <a:pt x="74" y="395"/>
                    <a:pt x="48" y="395"/>
                  </a:cubicBezTo>
                  <a:cubicBezTo>
                    <a:pt x="22" y="395"/>
                    <a:pt x="0" y="416"/>
                    <a:pt x="0" y="443"/>
                  </a:cubicBezTo>
                  <a:cubicBezTo>
                    <a:pt x="0" y="469"/>
                    <a:pt x="22" y="491"/>
                    <a:pt x="48" y="491"/>
                  </a:cubicBezTo>
                  <a:cubicBezTo>
                    <a:pt x="73" y="491"/>
                    <a:pt x="93" y="472"/>
                    <a:pt x="96" y="449"/>
                  </a:cubicBezTo>
                  <a:cubicBezTo>
                    <a:pt x="218" y="464"/>
                    <a:pt x="218" y="464"/>
                    <a:pt x="218" y="464"/>
                  </a:cubicBezTo>
                  <a:cubicBezTo>
                    <a:pt x="222" y="485"/>
                    <a:pt x="236" y="503"/>
                    <a:pt x="255" y="512"/>
                  </a:cubicBezTo>
                  <a:cubicBezTo>
                    <a:pt x="245" y="593"/>
                    <a:pt x="245" y="593"/>
                    <a:pt x="245" y="593"/>
                  </a:cubicBezTo>
                  <a:cubicBezTo>
                    <a:pt x="231" y="596"/>
                    <a:pt x="221" y="609"/>
                    <a:pt x="221" y="624"/>
                  </a:cubicBezTo>
                  <a:cubicBezTo>
                    <a:pt x="221" y="630"/>
                    <a:pt x="223" y="636"/>
                    <a:pt x="225" y="640"/>
                  </a:cubicBezTo>
                  <a:cubicBezTo>
                    <a:pt x="230" y="640"/>
                    <a:pt x="230" y="640"/>
                    <a:pt x="230" y="640"/>
                  </a:cubicBezTo>
                  <a:cubicBezTo>
                    <a:pt x="227" y="636"/>
                    <a:pt x="225" y="630"/>
                    <a:pt x="225" y="624"/>
                  </a:cubicBezTo>
                  <a:cubicBezTo>
                    <a:pt x="225" y="608"/>
                    <a:pt x="238" y="596"/>
                    <a:pt x="253" y="596"/>
                  </a:cubicBezTo>
                  <a:cubicBezTo>
                    <a:pt x="269" y="596"/>
                    <a:pt x="281" y="608"/>
                    <a:pt x="281" y="624"/>
                  </a:cubicBezTo>
                  <a:cubicBezTo>
                    <a:pt x="281" y="630"/>
                    <a:pt x="279" y="636"/>
                    <a:pt x="276" y="640"/>
                  </a:cubicBezTo>
                  <a:cubicBezTo>
                    <a:pt x="281" y="640"/>
                    <a:pt x="281" y="640"/>
                    <a:pt x="281" y="640"/>
                  </a:cubicBezTo>
                  <a:cubicBezTo>
                    <a:pt x="283" y="636"/>
                    <a:pt x="285" y="630"/>
                    <a:pt x="285" y="624"/>
                  </a:cubicBezTo>
                  <a:cubicBezTo>
                    <a:pt x="285" y="606"/>
                    <a:pt x="271" y="592"/>
                    <a:pt x="253" y="592"/>
                  </a:cubicBezTo>
                  <a:close/>
                  <a:moveTo>
                    <a:pt x="1326" y="95"/>
                  </a:moveTo>
                  <a:cubicBezTo>
                    <a:pt x="1326" y="71"/>
                    <a:pt x="1347" y="53"/>
                    <a:pt x="1372" y="53"/>
                  </a:cubicBezTo>
                  <a:cubicBezTo>
                    <a:pt x="1396" y="53"/>
                    <a:pt x="1416" y="71"/>
                    <a:pt x="1416" y="95"/>
                  </a:cubicBezTo>
                  <a:cubicBezTo>
                    <a:pt x="1416" y="118"/>
                    <a:pt x="1396" y="137"/>
                    <a:pt x="1372" y="137"/>
                  </a:cubicBezTo>
                  <a:cubicBezTo>
                    <a:pt x="1347" y="137"/>
                    <a:pt x="1326" y="118"/>
                    <a:pt x="1326" y="95"/>
                  </a:cubicBezTo>
                  <a:close/>
                  <a:moveTo>
                    <a:pt x="1168" y="189"/>
                  </a:moveTo>
                  <a:cubicBezTo>
                    <a:pt x="1205" y="189"/>
                    <a:pt x="1234" y="219"/>
                    <a:pt x="1234" y="256"/>
                  </a:cubicBezTo>
                  <a:cubicBezTo>
                    <a:pt x="1234" y="292"/>
                    <a:pt x="1205" y="322"/>
                    <a:pt x="1168" y="322"/>
                  </a:cubicBezTo>
                  <a:cubicBezTo>
                    <a:pt x="1131" y="322"/>
                    <a:pt x="1101" y="292"/>
                    <a:pt x="1101" y="256"/>
                  </a:cubicBezTo>
                  <a:cubicBezTo>
                    <a:pt x="1101" y="219"/>
                    <a:pt x="1131" y="189"/>
                    <a:pt x="1168" y="189"/>
                  </a:cubicBezTo>
                  <a:close/>
                  <a:moveTo>
                    <a:pt x="896" y="49"/>
                  </a:moveTo>
                  <a:cubicBezTo>
                    <a:pt x="896" y="23"/>
                    <a:pt x="916" y="4"/>
                    <a:pt x="940" y="4"/>
                  </a:cubicBezTo>
                  <a:cubicBezTo>
                    <a:pt x="966" y="4"/>
                    <a:pt x="985" y="23"/>
                    <a:pt x="985" y="49"/>
                  </a:cubicBezTo>
                  <a:cubicBezTo>
                    <a:pt x="985" y="73"/>
                    <a:pt x="966" y="93"/>
                    <a:pt x="940" y="93"/>
                  </a:cubicBezTo>
                  <a:cubicBezTo>
                    <a:pt x="916" y="93"/>
                    <a:pt x="896" y="73"/>
                    <a:pt x="896" y="49"/>
                  </a:cubicBezTo>
                  <a:close/>
                  <a:moveTo>
                    <a:pt x="872" y="222"/>
                  </a:moveTo>
                  <a:cubicBezTo>
                    <a:pt x="872" y="196"/>
                    <a:pt x="892" y="177"/>
                    <a:pt x="916" y="177"/>
                  </a:cubicBezTo>
                  <a:cubicBezTo>
                    <a:pt x="941" y="177"/>
                    <a:pt x="961" y="196"/>
                    <a:pt x="961" y="222"/>
                  </a:cubicBezTo>
                  <a:cubicBezTo>
                    <a:pt x="961" y="246"/>
                    <a:pt x="941" y="266"/>
                    <a:pt x="916" y="266"/>
                  </a:cubicBezTo>
                  <a:cubicBezTo>
                    <a:pt x="892" y="266"/>
                    <a:pt x="872" y="246"/>
                    <a:pt x="872" y="222"/>
                  </a:cubicBezTo>
                  <a:close/>
                  <a:moveTo>
                    <a:pt x="735" y="294"/>
                  </a:moveTo>
                  <a:cubicBezTo>
                    <a:pt x="774" y="294"/>
                    <a:pt x="804" y="324"/>
                    <a:pt x="804" y="362"/>
                  </a:cubicBezTo>
                  <a:cubicBezTo>
                    <a:pt x="804" y="400"/>
                    <a:pt x="774" y="431"/>
                    <a:pt x="735" y="431"/>
                  </a:cubicBezTo>
                  <a:cubicBezTo>
                    <a:pt x="698" y="431"/>
                    <a:pt x="667" y="400"/>
                    <a:pt x="667" y="362"/>
                  </a:cubicBezTo>
                  <a:cubicBezTo>
                    <a:pt x="667" y="324"/>
                    <a:pt x="698" y="294"/>
                    <a:pt x="735" y="294"/>
                  </a:cubicBezTo>
                  <a:close/>
                  <a:moveTo>
                    <a:pt x="378" y="312"/>
                  </a:moveTo>
                  <a:cubicBezTo>
                    <a:pt x="378" y="269"/>
                    <a:pt x="413" y="234"/>
                    <a:pt x="456" y="234"/>
                  </a:cubicBezTo>
                  <a:cubicBezTo>
                    <a:pt x="499" y="234"/>
                    <a:pt x="534" y="269"/>
                    <a:pt x="534" y="312"/>
                  </a:cubicBezTo>
                  <a:cubicBezTo>
                    <a:pt x="534" y="355"/>
                    <a:pt x="499" y="391"/>
                    <a:pt x="456" y="391"/>
                  </a:cubicBezTo>
                  <a:cubicBezTo>
                    <a:pt x="413" y="391"/>
                    <a:pt x="378" y="355"/>
                    <a:pt x="378" y="312"/>
                  </a:cubicBezTo>
                  <a:close/>
                  <a:moveTo>
                    <a:pt x="48" y="487"/>
                  </a:moveTo>
                  <a:cubicBezTo>
                    <a:pt x="24" y="487"/>
                    <a:pt x="4" y="467"/>
                    <a:pt x="4" y="443"/>
                  </a:cubicBezTo>
                  <a:cubicBezTo>
                    <a:pt x="4" y="418"/>
                    <a:pt x="24" y="399"/>
                    <a:pt x="48" y="399"/>
                  </a:cubicBezTo>
                  <a:cubicBezTo>
                    <a:pt x="72" y="399"/>
                    <a:pt x="92" y="418"/>
                    <a:pt x="92" y="443"/>
                  </a:cubicBezTo>
                  <a:cubicBezTo>
                    <a:pt x="92" y="467"/>
                    <a:pt x="72" y="487"/>
                    <a:pt x="48" y="487"/>
                  </a:cubicBezTo>
                  <a:close/>
                  <a:moveTo>
                    <a:pt x="221" y="453"/>
                  </a:moveTo>
                  <a:cubicBezTo>
                    <a:pt x="221" y="418"/>
                    <a:pt x="249" y="391"/>
                    <a:pt x="283" y="391"/>
                  </a:cubicBezTo>
                  <a:cubicBezTo>
                    <a:pt x="317" y="391"/>
                    <a:pt x="345" y="418"/>
                    <a:pt x="345" y="453"/>
                  </a:cubicBezTo>
                  <a:cubicBezTo>
                    <a:pt x="345" y="487"/>
                    <a:pt x="317" y="515"/>
                    <a:pt x="283" y="515"/>
                  </a:cubicBezTo>
                  <a:cubicBezTo>
                    <a:pt x="249" y="515"/>
                    <a:pt x="221" y="487"/>
                    <a:pt x="221" y="453"/>
                  </a:cubicBezTo>
                  <a:close/>
                </a:path>
              </a:pathLst>
            </a:custGeom>
            <a:solidFill>
              <a:srgbClr val="F0E8F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39"/>
            <p:cNvSpPr>
              <a:spLocks/>
            </p:cNvSpPr>
            <p:nvPr/>
          </p:nvSpPr>
          <p:spPr bwMode="auto">
            <a:xfrm>
              <a:off x="7264394" y="3998911"/>
              <a:ext cx="166688" cy="57150"/>
            </a:xfrm>
            <a:custGeom>
              <a:avLst/>
              <a:gdLst/>
              <a:ahLst/>
              <a:cxnLst>
                <a:cxn ang="0">
                  <a:pos x="35" y="24"/>
                </a:cxn>
                <a:cxn ang="0">
                  <a:pos x="70" y="0"/>
                </a:cxn>
                <a:cxn ang="0">
                  <a:pos x="66" y="0"/>
                </a:cxn>
                <a:cxn ang="0">
                  <a:pos x="35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35" y="24"/>
                </a:cxn>
              </a:cxnLst>
              <a:rect l="0" t="0" r="r" b="b"/>
              <a:pathLst>
                <a:path w="70" h="24">
                  <a:moveTo>
                    <a:pt x="35" y="24"/>
                  </a:moveTo>
                  <a:cubicBezTo>
                    <a:pt x="51" y="24"/>
                    <a:pt x="64" y="14"/>
                    <a:pt x="70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0" y="12"/>
                    <a:pt x="49" y="20"/>
                    <a:pt x="35" y="20"/>
                  </a:cubicBezTo>
                  <a:cubicBezTo>
                    <a:pt x="22" y="20"/>
                    <a:pt x="10" y="12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14"/>
                    <a:pt x="19" y="24"/>
                    <a:pt x="35" y="24"/>
                  </a:cubicBezTo>
                  <a:close/>
                </a:path>
              </a:pathLst>
            </a:custGeom>
            <a:solidFill>
              <a:srgbClr val="996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43935" y="1124712"/>
            <a:ext cx="7848600" cy="49859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lnSpc>
                <a:spcPct val="110000"/>
              </a:lnSpc>
              <a:defRPr sz="2400" i="1" baseline="0">
                <a:solidFill>
                  <a:schemeClr val="accent5"/>
                </a:solidFill>
                <a:latin typeface="Georgia"/>
                <a:cs typeface="Georgia"/>
              </a:defRPr>
            </a:lvl1pPr>
          </a:lstStyle>
          <a:p>
            <a:r>
              <a:rPr lang="en-US" dirty="0" smtClean="0"/>
              <a:t>Thought slide content 24pt Georgia Italic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>
          <a:xfrm>
            <a:off x="457200" y="6629400"/>
            <a:ext cx="2133600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2"/>
          </p:nvPr>
        </p:nvSpPr>
        <p:spPr>
          <a:xfrm>
            <a:off x="457200" y="6629400"/>
            <a:ext cx="2133600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FFFFFF"/>
                </a:solidFill>
              </a:defRPr>
            </a:lvl1pPr>
          </a:lstStyle>
          <a:p>
            <a:fld id="{604969FA-BF2E-4DB8-9060-4CE805E74307}" type="datetimeFigureOut">
              <a:rPr lang="en-US" smtClean="0"/>
              <a:pPr/>
              <a:t>10/26/2014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Alternate 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4048" y="1050416"/>
            <a:ext cx="7772400" cy="461665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algn="l">
              <a:defRPr sz="2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Click to add title 24pt Arial Bold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5763" y="1443036"/>
            <a:ext cx="7772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spcBef>
                <a:spcPts val="0"/>
              </a:spcBef>
              <a:buNone/>
              <a:defRPr sz="2400" i="1" baseline="0">
                <a:solidFill>
                  <a:schemeClr val="tx2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example of secondary title 24pt Georgia Italic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84048" y="2139697"/>
            <a:ext cx="3581400" cy="76200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200" i="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Author First Last Name, MD</a:t>
            </a:r>
          </a:p>
          <a:p>
            <a:pPr lvl="0"/>
            <a:r>
              <a:rPr lang="en-US" dirty="0" smtClean="0"/>
              <a:t>Author Title, Quintiles</a:t>
            </a:r>
          </a:p>
          <a:p>
            <a:pPr lvl="0"/>
            <a:r>
              <a:rPr lang="en-US" dirty="0" smtClean="0"/>
              <a:t>Month 00, 2014</a:t>
            </a:r>
            <a:endParaRPr lang="en-US" dirty="0"/>
          </a:p>
        </p:txBody>
      </p:sp>
      <p:pic>
        <p:nvPicPr>
          <p:cNvPr id="6" name="Picture 5" descr="Q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60592" y="0"/>
            <a:ext cx="2883408" cy="10424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0866" y="6412305"/>
            <a:ext cx="1596912" cy="230832"/>
          </a:xfrm>
          <a:prstGeom prst="rect">
            <a:avLst/>
          </a:prstGeom>
          <a:ln>
            <a:noFill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A1A1A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© Copyright 2014 Quintiles 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1647825" y="2619376"/>
            <a:ext cx="7496175" cy="4238624"/>
            <a:chOff x="1647825" y="2619376"/>
            <a:chExt cx="7496175" cy="4238624"/>
          </a:xfrm>
        </p:grpSpPr>
        <p:sp>
          <p:nvSpPr>
            <p:cNvPr id="83" name="Oval 82"/>
            <p:cNvSpPr/>
            <p:nvPr/>
          </p:nvSpPr>
          <p:spPr>
            <a:xfrm>
              <a:off x="3395663" y="3170921"/>
              <a:ext cx="178593" cy="160448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4275026" y="3235215"/>
              <a:ext cx="160448" cy="160448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4628700" y="3062288"/>
              <a:ext cx="255244" cy="247196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6" name="Oval 85"/>
            <p:cNvSpPr/>
            <p:nvPr/>
          </p:nvSpPr>
          <p:spPr>
            <a:xfrm>
              <a:off x="3825424" y="2976563"/>
              <a:ext cx="242888" cy="250031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4114800" y="3521759"/>
              <a:ext cx="170656" cy="170656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5057774" y="3312318"/>
              <a:ext cx="290513" cy="288131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3063765" y="4016943"/>
              <a:ext cx="300941" cy="295274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2566085" y="4110038"/>
              <a:ext cx="243790" cy="254793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1874044" y="4538663"/>
              <a:ext cx="247650" cy="252411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2425590" y="4814887"/>
              <a:ext cx="162829" cy="166998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3" name="Oval 92"/>
            <p:cNvSpPr/>
            <p:nvPr/>
          </p:nvSpPr>
          <p:spPr>
            <a:xfrm>
              <a:off x="1651683" y="4986338"/>
              <a:ext cx="153239" cy="157162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7886700" y="3128622"/>
              <a:ext cx="246742" cy="250032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8284369" y="3447709"/>
              <a:ext cx="290511" cy="281327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6" name="Oval 95"/>
            <p:cNvSpPr/>
            <p:nvPr/>
          </p:nvSpPr>
          <p:spPr>
            <a:xfrm>
              <a:off x="8386762" y="3862047"/>
              <a:ext cx="228599" cy="234452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7" name="Oval 96"/>
            <p:cNvSpPr/>
            <p:nvPr/>
          </p:nvSpPr>
          <p:spPr>
            <a:xfrm>
              <a:off x="8205787" y="4262097"/>
              <a:ext cx="159544" cy="166072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8672512" y="4093028"/>
              <a:ext cx="104776" cy="107459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3639120" y="5867400"/>
              <a:ext cx="206599" cy="211931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0" name="Oval 99"/>
            <p:cNvSpPr/>
            <p:nvPr/>
          </p:nvSpPr>
          <p:spPr>
            <a:xfrm>
              <a:off x="3634358" y="5407819"/>
              <a:ext cx="211931" cy="211931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3343846" y="5705476"/>
              <a:ext cx="140494" cy="140494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2" name="Oval 101"/>
            <p:cNvSpPr/>
            <p:nvPr/>
          </p:nvSpPr>
          <p:spPr>
            <a:xfrm>
              <a:off x="3781995" y="4933951"/>
              <a:ext cx="144685" cy="140494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3" name="Oval 102"/>
            <p:cNvSpPr/>
            <p:nvPr/>
          </p:nvSpPr>
          <p:spPr>
            <a:xfrm>
              <a:off x="4334446" y="5162551"/>
              <a:ext cx="140494" cy="140494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3924300" y="5129213"/>
              <a:ext cx="190500" cy="202405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5" name="Oval 104"/>
            <p:cNvSpPr/>
            <p:nvPr/>
          </p:nvSpPr>
          <p:spPr>
            <a:xfrm>
              <a:off x="4779169" y="5081589"/>
              <a:ext cx="219075" cy="223836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6" name="Oval 105"/>
            <p:cNvSpPr/>
            <p:nvPr/>
          </p:nvSpPr>
          <p:spPr>
            <a:xfrm>
              <a:off x="5124450" y="4941095"/>
              <a:ext cx="178597" cy="178597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7" name="Oval 106"/>
            <p:cNvSpPr/>
            <p:nvPr/>
          </p:nvSpPr>
          <p:spPr>
            <a:xfrm>
              <a:off x="5129212" y="5405438"/>
              <a:ext cx="121448" cy="121446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8" name="Oval 107"/>
            <p:cNvSpPr/>
            <p:nvPr/>
          </p:nvSpPr>
          <p:spPr>
            <a:xfrm>
              <a:off x="4829176" y="5395915"/>
              <a:ext cx="176212" cy="166687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4681538" y="4926809"/>
              <a:ext cx="69056" cy="69056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0" name="Oval 109"/>
            <p:cNvSpPr/>
            <p:nvPr/>
          </p:nvSpPr>
          <p:spPr>
            <a:xfrm>
              <a:off x="5414963" y="5036344"/>
              <a:ext cx="150018" cy="152399"/>
            </a:xfrm>
            <a:prstGeom prst="ellipse">
              <a:avLst/>
            </a:prstGeom>
            <a:gradFill flip="none" rotWithShape="1">
              <a:gsLst>
                <a:gs pos="0">
                  <a:srgbClr val="D8EBF4"/>
                </a:gs>
                <a:gs pos="21000">
                  <a:srgbClr val="C0DFEE"/>
                </a:gs>
                <a:gs pos="50000">
                  <a:srgbClr val="82BFDE"/>
                </a:gs>
                <a:gs pos="75000">
                  <a:srgbClr val="66B1D6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1" name="Oval 110"/>
            <p:cNvSpPr/>
            <p:nvPr/>
          </p:nvSpPr>
          <p:spPr>
            <a:xfrm>
              <a:off x="2278856" y="3750468"/>
              <a:ext cx="135732" cy="123825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2" name="Oval 111"/>
            <p:cNvSpPr/>
            <p:nvPr/>
          </p:nvSpPr>
          <p:spPr>
            <a:xfrm>
              <a:off x="1995488" y="3743324"/>
              <a:ext cx="152512" cy="157163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3" name="Oval 112"/>
            <p:cNvSpPr/>
            <p:nvPr/>
          </p:nvSpPr>
          <p:spPr>
            <a:xfrm>
              <a:off x="2442825" y="3521869"/>
              <a:ext cx="124163" cy="122350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4" name="Oval 113"/>
            <p:cNvSpPr/>
            <p:nvPr/>
          </p:nvSpPr>
          <p:spPr>
            <a:xfrm>
              <a:off x="2383295" y="4012407"/>
              <a:ext cx="109874" cy="112175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5" name="Oval 114"/>
            <p:cNvSpPr/>
            <p:nvPr/>
          </p:nvSpPr>
          <p:spPr>
            <a:xfrm>
              <a:off x="2288382" y="4207344"/>
              <a:ext cx="107156" cy="107411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6" name="Oval 115"/>
            <p:cNvSpPr/>
            <p:nvPr/>
          </p:nvSpPr>
          <p:spPr>
            <a:xfrm>
              <a:off x="2807494" y="4569619"/>
              <a:ext cx="130969" cy="130969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7" name="Oval 116"/>
            <p:cNvSpPr/>
            <p:nvPr/>
          </p:nvSpPr>
          <p:spPr>
            <a:xfrm>
              <a:off x="2804318" y="4416424"/>
              <a:ext cx="60325" cy="60325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8" name="Oval 117"/>
            <p:cNvSpPr/>
            <p:nvPr/>
          </p:nvSpPr>
          <p:spPr>
            <a:xfrm>
              <a:off x="2978943" y="4695825"/>
              <a:ext cx="180975" cy="171450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9" name="Oval 118"/>
            <p:cNvSpPr/>
            <p:nvPr/>
          </p:nvSpPr>
          <p:spPr>
            <a:xfrm>
              <a:off x="2490787" y="4557711"/>
              <a:ext cx="78581" cy="78581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0" name="Oval 119"/>
            <p:cNvSpPr/>
            <p:nvPr/>
          </p:nvSpPr>
          <p:spPr>
            <a:xfrm>
              <a:off x="3057526" y="4972050"/>
              <a:ext cx="119063" cy="130969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1" name="Oval 120"/>
            <p:cNvSpPr/>
            <p:nvPr/>
          </p:nvSpPr>
          <p:spPr>
            <a:xfrm>
              <a:off x="2769394" y="4991100"/>
              <a:ext cx="159544" cy="164306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2" name="Oval 121"/>
            <p:cNvSpPr/>
            <p:nvPr/>
          </p:nvSpPr>
          <p:spPr>
            <a:xfrm>
              <a:off x="1976439" y="5550694"/>
              <a:ext cx="159542" cy="159542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1983583" y="5841207"/>
              <a:ext cx="126206" cy="126206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4" name="Oval 123"/>
            <p:cNvSpPr/>
            <p:nvPr/>
          </p:nvSpPr>
          <p:spPr>
            <a:xfrm>
              <a:off x="2235994" y="5838825"/>
              <a:ext cx="154781" cy="147638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5" name="Oval 124"/>
            <p:cNvSpPr/>
            <p:nvPr/>
          </p:nvSpPr>
          <p:spPr>
            <a:xfrm>
              <a:off x="4638675" y="4293393"/>
              <a:ext cx="159547" cy="161925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4979194" y="4579143"/>
              <a:ext cx="76200" cy="76200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7" name="Oval 126"/>
            <p:cNvSpPr/>
            <p:nvPr/>
          </p:nvSpPr>
          <p:spPr>
            <a:xfrm>
              <a:off x="4864893" y="4379118"/>
              <a:ext cx="135733" cy="135732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4731547" y="3929064"/>
              <a:ext cx="173828" cy="173828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9" name="Oval 128"/>
            <p:cNvSpPr/>
            <p:nvPr/>
          </p:nvSpPr>
          <p:spPr>
            <a:xfrm>
              <a:off x="8089108" y="4119563"/>
              <a:ext cx="164306" cy="164306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0" name="Oval 129"/>
            <p:cNvSpPr/>
            <p:nvPr/>
          </p:nvSpPr>
          <p:spPr>
            <a:xfrm>
              <a:off x="7874795" y="4436268"/>
              <a:ext cx="154780" cy="154782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1" name="Oval 130"/>
            <p:cNvSpPr/>
            <p:nvPr/>
          </p:nvSpPr>
          <p:spPr>
            <a:xfrm>
              <a:off x="8070058" y="4600575"/>
              <a:ext cx="123823" cy="119063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2" name="Oval 131"/>
            <p:cNvSpPr/>
            <p:nvPr/>
          </p:nvSpPr>
          <p:spPr>
            <a:xfrm>
              <a:off x="8432006" y="4667250"/>
              <a:ext cx="104775" cy="102391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3" name="Oval 132"/>
            <p:cNvSpPr/>
            <p:nvPr/>
          </p:nvSpPr>
          <p:spPr>
            <a:xfrm>
              <a:off x="8134354" y="4824414"/>
              <a:ext cx="59528" cy="59528"/>
            </a:xfrm>
            <a:prstGeom prst="ellipse">
              <a:avLst/>
            </a:prstGeom>
            <a:gradFill flip="none" rotWithShape="1">
              <a:gsLst>
                <a:gs pos="0">
                  <a:srgbClr val="EFF7FB"/>
                </a:gs>
                <a:gs pos="21000">
                  <a:srgbClr val="E1F0F7"/>
                </a:gs>
                <a:gs pos="50000">
                  <a:srgbClr val="D5E9F3"/>
                </a:gs>
                <a:gs pos="75000">
                  <a:srgbClr val="B2D8EA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4" name="Freeform 9"/>
            <p:cNvSpPr>
              <a:spLocks noEditPoints="1"/>
            </p:cNvSpPr>
            <p:nvPr/>
          </p:nvSpPr>
          <p:spPr bwMode="auto">
            <a:xfrm>
              <a:off x="3392488" y="2973388"/>
              <a:ext cx="1954213" cy="723900"/>
            </a:xfrm>
            <a:custGeom>
              <a:avLst/>
              <a:gdLst/>
              <a:ahLst/>
              <a:cxnLst>
                <a:cxn ang="0">
                  <a:pos x="716" y="157"/>
                </a:cxn>
                <a:cxn ang="0">
                  <a:pos x="628" y="90"/>
                </a:cxn>
                <a:cxn ang="0">
                  <a:pos x="516" y="90"/>
                </a:cxn>
                <a:cxn ang="0">
                  <a:pos x="437" y="128"/>
                </a:cxn>
                <a:cxn ang="0">
                  <a:pos x="375" y="124"/>
                </a:cxn>
                <a:cxn ang="0">
                  <a:pos x="280" y="76"/>
                </a:cxn>
                <a:cxn ang="0">
                  <a:pos x="232" y="0"/>
                </a:cxn>
                <a:cxn ang="0">
                  <a:pos x="182" y="65"/>
                </a:cxn>
                <a:cxn ang="0">
                  <a:pos x="38" y="80"/>
                </a:cxn>
                <a:cxn ang="0">
                  <a:pos x="38" y="152"/>
                </a:cxn>
                <a:cxn ang="0">
                  <a:pos x="74" y="105"/>
                </a:cxn>
                <a:cxn ang="0">
                  <a:pos x="232" y="108"/>
                </a:cxn>
                <a:cxn ang="0">
                  <a:pos x="276" y="82"/>
                </a:cxn>
                <a:cxn ang="0">
                  <a:pos x="368" y="144"/>
                </a:cxn>
                <a:cxn ang="0">
                  <a:pos x="347" y="229"/>
                </a:cxn>
                <a:cxn ang="0">
                  <a:pos x="300" y="266"/>
                </a:cxn>
                <a:cxn ang="0">
                  <a:pos x="376" y="266"/>
                </a:cxn>
                <a:cxn ang="0">
                  <a:pos x="385" y="175"/>
                </a:cxn>
                <a:cxn ang="0">
                  <a:pos x="440" y="144"/>
                </a:cxn>
                <a:cxn ang="0">
                  <a:pos x="519" y="107"/>
                </a:cxn>
                <a:cxn ang="0">
                  <a:pos x="621" y="116"/>
                </a:cxn>
                <a:cxn ang="0">
                  <a:pos x="696" y="202"/>
                </a:cxn>
                <a:cxn ang="0">
                  <a:pos x="820" y="202"/>
                </a:cxn>
                <a:cxn ang="0">
                  <a:pos x="38" y="148"/>
                </a:cxn>
                <a:cxn ang="0">
                  <a:pos x="38" y="84"/>
                </a:cxn>
                <a:cxn ang="0">
                  <a:pos x="38" y="148"/>
                </a:cxn>
                <a:cxn ang="0">
                  <a:pos x="184" y="54"/>
                </a:cxn>
                <a:cxn ang="0">
                  <a:pos x="280" y="54"/>
                </a:cxn>
                <a:cxn ang="0">
                  <a:pos x="372" y="266"/>
                </a:cxn>
                <a:cxn ang="0">
                  <a:pos x="304" y="266"/>
                </a:cxn>
                <a:cxn ang="0">
                  <a:pos x="372" y="266"/>
                </a:cxn>
                <a:cxn ang="0">
                  <a:pos x="372" y="144"/>
                </a:cxn>
                <a:cxn ang="0">
                  <a:pos x="436" y="144"/>
                </a:cxn>
                <a:cxn ang="0">
                  <a:pos x="572" y="140"/>
                </a:cxn>
                <a:cxn ang="0">
                  <a:pos x="572" y="40"/>
                </a:cxn>
                <a:cxn ang="0">
                  <a:pos x="572" y="140"/>
                </a:cxn>
                <a:cxn ang="0">
                  <a:pos x="700" y="202"/>
                </a:cxn>
                <a:cxn ang="0">
                  <a:pos x="714" y="165"/>
                </a:cxn>
                <a:cxn ang="0">
                  <a:pos x="758" y="144"/>
                </a:cxn>
                <a:cxn ang="0">
                  <a:pos x="758" y="260"/>
                </a:cxn>
              </a:cxnLst>
              <a:rect l="0" t="0" r="r" b="b"/>
              <a:pathLst>
                <a:path w="820" h="304">
                  <a:moveTo>
                    <a:pt x="758" y="140"/>
                  </a:moveTo>
                  <a:cubicBezTo>
                    <a:pt x="742" y="140"/>
                    <a:pt x="727" y="146"/>
                    <a:pt x="716" y="157"/>
                  </a:cubicBezTo>
                  <a:cubicBezTo>
                    <a:pt x="625" y="109"/>
                    <a:pt x="625" y="109"/>
                    <a:pt x="625" y="109"/>
                  </a:cubicBezTo>
                  <a:cubicBezTo>
                    <a:pt x="627" y="103"/>
                    <a:pt x="628" y="96"/>
                    <a:pt x="628" y="90"/>
                  </a:cubicBezTo>
                  <a:cubicBezTo>
                    <a:pt x="628" y="60"/>
                    <a:pt x="603" y="36"/>
                    <a:pt x="572" y="36"/>
                  </a:cubicBezTo>
                  <a:cubicBezTo>
                    <a:pt x="541" y="36"/>
                    <a:pt x="516" y="60"/>
                    <a:pt x="516" y="90"/>
                  </a:cubicBezTo>
                  <a:cubicBezTo>
                    <a:pt x="516" y="93"/>
                    <a:pt x="517" y="96"/>
                    <a:pt x="517" y="99"/>
                  </a:cubicBezTo>
                  <a:cubicBezTo>
                    <a:pt x="437" y="128"/>
                    <a:pt x="437" y="128"/>
                    <a:pt x="437" y="128"/>
                  </a:cubicBezTo>
                  <a:cubicBezTo>
                    <a:pt x="431" y="116"/>
                    <a:pt x="418" y="108"/>
                    <a:pt x="404" y="108"/>
                  </a:cubicBezTo>
                  <a:cubicBezTo>
                    <a:pt x="392" y="108"/>
                    <a:pt x="381" y="114"/>
                    <a:pt x="375" y="124"/>
                  </a:cubicBezTo>
                  <a:cubicBezTo>
                    <a:pt x="280" y="75"/>
                    <a:pt x="280" y="75"/>
                    <a:pt x="280" y="75"/>
                  </a:cubicBezTo>
                  <a:cubicBezTo>
                    <a:pt x="280" y="76"/>
                    <a:pt x="280" y="76"/>
                    <a:pt x="280" y="76"/>
                  </a:cubicBezTo>
                  <a:cubicBezTo>
                    <a:pt x="283" y="69"/>
                    <a:pt x="284" y="62"/>
                    <a:pt x="284" y="54"/>
                  </a:cubicBezTo>
                  <a:cubicBezTo>
                    <a:pt x="284" y="24"/>
                    <a:pt x="261" y="0"/>
                    <a:pt x="232" y="0"/>
                  </a:cubicBezTo>
                  <a:cubicBezTo>
                    <a:pt x="204" y="0"/>
                    <a:pt x="180" y="24"/>
                    <a:pt x="180" y="54"/>
                  </a:cubicBezTo>
                  <a:cubicBezTo>
                    <a:pt x="180" y="58"/>
                    <a:pt x="181" y="62"/>
                    <a:pt x="182" y="65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64" y="87"/>
                    <a:pt x="52" y="80"/>
                    <a:pt x="38" y="80"/>
                  </a:cubicBezTo>
                  <a:cubicBezTo>
                    <a:pt x="17" y="80"/>
                    <a:pt x="0" y="96"/>
                    <a:pt x="0" y="116"/>
                  </a:cubicBezTo>
                  <a:cubicBezTo>
                    <a:pt x="0" y="136"/>
                    <a:pt x="17" y="152"/>
                    <a:pt x="38" y="152"/>
                  </a:cubicBezTo>
                  <a:cubicBezTo>
                    <a:pt x="59" y="152"/>
                    <a:pt x="76" y="136"/>
                    <a:pt x="76" y="116"/>
                  </a:cubicBezTo>
                  <a:cubicBezTo>
                    <a:pt x="76" y="112"/>
                    <a:pt x="76" y="108"/>
                    <a:pt x="74" y="105"/>
                  </a:cubicBezTo>
                  <a:cubicBezTo>
                    <a:pt x="184" y="73"/>
                    <a:pt x="184" y="73"/>
                    <a:pt x="184" y="73"/>
                  </a:cubicBezTo>
                  <a:cubicBezTo>
                    <a:pt x="191" y="93"/>
                    <a:pt x="210" y="108"/>
                    <a:pt x="232" y="108"/>
                  </a:cubicBezTo>
                  <a:cubicBezTo>
                    <a:pt x="251" y="108"/>
                    <a:pt x="268" y="97"/>
                    <a:pt x="277" y="82"/>
                  </a:cubicBezTo>
                  <a:cubicBezTo>
                    <a:pt x="276" y="82"/>
                    <a:pt x="276" y="82"/>
                    <a:pt x="276" y="82"/>
                  </a:cubicBezTo>
                  <a:cubicBezTo>
                    <a:pt x="371" y="131"/>
                    <a:pt x="371" y="131"/>
                    <a:pt x="371" y="131"/>
                  </a:cubicBezTo>
                  <a:cubicBezTo>
                    <a:pt x="369" y="135"/>
                    <a:pt x="368" y="139"/>
                    <a:pt x="368" y="144"/>
                  </a:cubicBezTo>
                  <a:cubicBezTo>
                    <a:pt x="368" y="154"/>
                    <a:pt x="372" y="163"/>
                    <a:pt x="379" y="170"/>
                  </a:cubicBezTo>
                  <a:cubicBezTo>
                    <a:pt x="347" y="229"/>
                    <a:pt x="347" y="229"/>
                    <a:pt x="347" y="229"/>
                  </a:cubicBezTo>
                  <a:cubicBezTo>
                    <a:pt x="344" y="228"/>
                    <a:pt x="341" y="228"/>
                    <a:pt x="338" y="228"/>
                  </a:cubicBezTo>
                  <a:cubicBezTo>
                    <a:pt x="317" y="228"/>
                    <a:pt x="300" y="245"/>
                    <a:pt x="300" y="266"/>
                  </a:cubicBezTo>
                  <a:cubicBezTo>
                    <a:pt x="300" y="287"/>
                    <a:pt x="317" y="304"/>
                    <a:pt x="338" y="304"/>
                  </a:cubicBezTo>
                  <a:cubicBezTo>
                    <a:pt x="359" y="304"/>
                    <a:pt x="376" y="287"/>
                    <a:pt x="376" y="266"/>
                  </a:cubicBezTo>
                  <a:cubicBezTo>
                    <a:pt x="376" y="251"/>
                    <a:pt x="367" y="238"/>
                    <a:pt x="355" y="232"/>
                  </a:cubicBezTo>
                  <a:cubicBezTo>
                    <a:pt x="385" y="175"/>
                    <a:pt x="385" y="175"/>
                    <a:pt x="385" y="175"/>
                  </a:cubicBezTo>
                  <a:cubicBezTo>
                    <a:pt x="391" y="178"/>
                    <a:pt x="397" y="180"/>
                    <a:pt x="404" y="180"/>
                  </a:cubicBezTo>
                  <a:cubicBezTo>
                    <a:pt x="424" y="180"/>
                    <a:pt x="440" y="164"/>
                    <a:pt x="440" y="144"/>
                  </a:cubicBezTo>
                  <a:cubicBezTo>
                    <a:pt x="440" y="141"/>
                    <a:pt x="440" y="138"/>
                    <a:pt x="439" y="135"/>
                  </a:cubicBezTo>
                  <a:cubicBezTo>
                    <a:pt x="519" y="107"/>
                    <a:pt x="519" y="107"/>
                    <a:pt x="519" y="107"/>
                  </a:cubicBezTo>
                  <a:cubicBezTo>
                    <a:pt x="526" y="128"/>
                    <a:pt x="548" y="144"/>
                    <a:pt x="572" y="144"/>
                  </a:cubicBezTo>
                  <a:cubicBezTo>
                    <a:pt x="594" y="144"/>
                    <a:pt x="612" y="133"/>
                    <a:pt x="621" y="116"/>
                  </a:cubicBezTo>
                  <a:cubicBezTo>
                    <a:pt x="710" y="163"/>
                    <a:pt x="710" y="163"/>
                    <a:pt x="710" y="163"/>
                  </a:cubicBezTo>
                  <a:cubicBezTo>
                    <a:pt x="702" y="173"/>
                    <a:pt x="696" y="187"/>
                    <a:pt x="696" y="202"/>
                  </a:cubicBezTo>
                  <a:cubicBezTo>
                    <a:pt x="696" y="236"/>
                    <a:pt x="724" y="264"/>
                    <a:pt x="758" y="264"/>
                  </a:cubicBezTo>
                  <a:cubicBezTo>
                    <a:pt x="793" y="264"/>
                    <a:pt x="820" y="236"/>
                    <a:pt x="820" y="202"/>
                  </a:cubicBezTo>
                  <a:cubicBezTo>
                    <a:pt x="820" y="168"/>
                    <a:pt x="793" y="140"/>
                    <a:pt x="758" y="140"/>
                  </a:cubicBezTo>
                  <a:close/>
                  <a:moveTo>
                    <a:pt x="38" y="148"/>
                  </a:moveTo>
                  <a:cubicBezTo>
                    <a:pt x="20" y="148"/>
                    <a:pt x="4" y="134"/>
                    <a:pt x="4" y="116"/>
                  </a:cubicBezTo>
                  <a:cubicBezTo>
                    <a:pt x="4" y="98"/>
                    <a:pt x="20" y="84"/>
                    <a:pt x="38" y="84"/>
                  </a:cubicBezTo>
                  <a:cubicBezTo>
                    <a:pt x="57" y="84"/>
                    <a:pt x="72" y="98"/>
                    <a:pt x="72" y="116"/>
                  </a:cubicBezTo>
                  <a:cubicBezTo>
                    <a:pt x="72" y="134"/>
                    <a:pt x="57" y="148"/>
                    <a:pt x="38" y="148"/>
                  </a:cubicBezTo>
                  <a:close/>
                  <a:moveTo>
                    <a:pt x="232" y="104"/>
                  </a:moveTo>
                  <a:cubicBezTo>
                    <a:pt x="206" y="104"/>
                    <a:pt x="184" y="81"/>
                    <a:pt x="184" y="54"/>
                  </a:cubicBezTo>
                  <a:cubicBezTo>
                    <a:pt x="184" y="26"/>
                    <a:pt x="206" y="4"/>
                    <a:pt x="232" y="4"/>
                  </a:cubicBezTo>
                  <a:cubicBezTo>
                    <a:pt x="259" y="4"/>
                    <a:pt x="280" y="26"/>
                    <a:pt x="280" y="54"/>
                  </a:cubicBezTo>
                  <a:cubicBezTo>
                    <a:pt x="280" y="81"/>
                    <a:pt x="259" y="104"/>
                    <a:pt x="232" y="104"/>
                  </a:cubicBezTo>
                  <a:close/>
                  <a:moveTo>
                    <a:pt x="372" y="266"/>
                  </a:moveTo>
                  <a:cubicBezTo>
                    <a:pt x="372" y="285"/>
                    <a:pt x="357" y="300"/>
                    <a:pt x="338" y="300"/>
                  </a:cubicBezTo>
                  <a:cubicBezTo>
                    <a:pt x="320" y="300"/>
                    <a:pt x="304" y="285"/>
                    <a:pt x="304" y="266"/>
                  </a:cubicBezTo>
                  <a:cubicBezTo>
                    <a:pt x="304" y="247"/>
                    <a:pt x="320" y="232"/>
                    <a:pt x="338" y="232"/>
                  </a:cubicBezTo>
                  <a:cubicBezTo>
                    <a:pt x="357" y="232"/>
                    <a:pt x="372" y="247"/>
                    <a:pt x="372" y="266"/>
                  </a:cubicBezTo>
                  <a:close/>
                  <a:moveTo>
                    <a:pt x="404" y="176"/>
                  </a:moveTo>
                  <a:cubicBezTo>
                    <a:pt x="387" y="176"/>
                    <a:pt x="372" y="162"/>
                    <a:pt x="372" y="144"/>
                  </a:cubicBezTo>
                  <a:cubicBezTo>
                    <a:pt x="372" y="126"/>
                    <a:pt x="387" y="112"/>
                    <a:pt x="404" y="112"/>
                  </a:cubicBezTo>
                  <a:cubicBezTo>
                    <a:pt x="422" y="112"/>
                    <a:pt x="436" y="126"/>
                    <a:pt x="436" y="144"/>
                  </a:cubicBezTo>
                  <a:cubicBezTo>
                    <a:pt x="436" y="162"/>
                    <a:pt x="422" y="176"/>
                    <a:pt x="404" y="176"/>
                  </a:cubicBezTo>
                  <a:close/>
                  <a:moveTo>
                    <a:pt x="572" y="140"/>
                  </a:moveTo>
                  <a:cubicBezTo>
                    <a:pt x="544" y="140"/>
                    <a:pt x="520" y="117"/>
                    <a:pt x="520" y="90"/>
                  </a:cubicBezTo>
                  <a:cubicBezTo>
                    <a:pt x="520" y="62"/>
                    <a:pt x="544" y="40"/>
                    <a:pt x="572" y="40"/>
                  </a:cubicBezTo>
                  <a:cubicBezTo>
                    <a:pt x="601" y="40"/>
                    <a:pt x="624" y="62"/>
                    <a:pt x="624" y="90"/>
                  </a:cubicBezTo>
                  <a:cubicBezTo>
                    <a:pt x="624" y="117"/>
                    <a:pt x="601" y="140"/>
                    <a:pt x="572" y="140"/>
                  </a:cubicBezTo>
                  <a:close/>
                  <a:moveTo>
                    <a:pt x="758" y="260"/>
                  </a:moveTo>
                  <a:cubicBezTo>
                    <a:pt x="726" y="260"/>
                    <a:pt x="700" y="234"/>
                    <a:pt x="700" y="202"/>
                  </a:cubicBezTo>
                  <a:cubicBezTo>
                    <a:pt x="700" y="188"/>
                    <a:pt x="706" y="175"/>
                    <a:pt x="714" y="165"/>
                  </a:cubicBezTo>
                  <a:cubicBezTo>
                    <a:pt x="714" y="165"/>
                    <a:pt x="714" y="165"/>
                    <a:pt x="714" y="165"/>
                  </a:cubicBezTo>
                  <a:cubicBezTo>
                    <a:pt x="714" y="164"/>
                    <a:pt x="714" y="164"/>
                    <a:pt x="714" y="164"/>
                  </a:cubicBezTo>
                  <a:cubicBezTo>
                    <a:pt x="725" y="152"/>
                    <a:pt x="741" y="144"/>
                    <a:pt x="758" y="144"/>
                  </a:cubicBezTo>
                  <a:cubicBezTo>
                    <a:pt x="790" y="144"/>
                    <a:pt x="816" y="170"/>
                    <a:pt x="816" y="202"/>
                  </a:cubicBezTo>
                  <a:cubicBezTo>
                    <a:pt x="816" y="234"/>
                    <a:pt x="790" y="260"/>
                    <a:pt x="758" y="260"/>
                  </a:cubicBezTo>
                  <a:close/>
                </a:path>
              </a:pathLst>
            </a:custGeom>
            <a:solidFill>
              <a:srgbClr val="198AC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5" name="Freeform 6"/>
            <p:cNvSpPr>
              <a:spLocks noEditPoints="1"/>
            </p:cNvSpPr>
            <p:nvPr/>
          </p:nvSpPr>
          <p:spPr bwMode="auto">
            <a:xfrm>
              <a:off x="7672388" y="3125788"/>
              <a:ext cx="1109663" cy="1304925"/>
            </a:xfrm>
            <a:custGeom>
              <a:avLst/>
              <a:gdLst/>
              <a:ahLst/>
              <a:cxnLst>
                <a:cxn ang="0">
                  <a:pos x="424" y="411"/>
                </a:cxn>
                <a:cxn ang="0">
                  <a:pos x="397" y="358"/>
                </a:cxn>
                <a:cxn ang="0">
                  <a:pos x="337" y="309"/>
                </a:cxn>
                <a:cxn ang="0">
                  <a:pos x="381" y="194"/>
                </a:cxn>
                <a:cxn ang="0">
                  <a:pos x="282" y="144"/>
                </a:cxn>
                <a:cxn ang="0">
                  <a:pos x="190" y="79"/>
                </a:cxn>
                <a:cxn ang="0">
                  <a:pos x="143" y="0"/>
                </a:cxn>
                <a:cxn ang="0">
                  <a:pos x="89" y="60"/>
                </a:cxn>
                <a:cxn ang="0">
                  <a:pos x="1" y="84"/>
                </a:cxn>
                <a:cxn ang="0">
                  <a:pos x="143" y="108"/>
                </a:cxn>
                <a:cxn ang="0">
                  <a:pos x="276" y="149"/>
                </a:cxn>
                <a:cxn ang="0">
                  <a:pos x="319" y="256"/>
                </a:cxn>
                <a:cxn ang="0">
                  <a:pos x="330" y="311"/>
                </a:cxn>
                <a:cxn ang="0">
                  <a:pos x="323" y="402"/>
                </a:cxn>
                <a:cxn ang="0">
                  <a:pos x="257" y="476"/>
                </a:cxn>
                <a:cxn ang="0">
                  <a:pos x="257" y="548"/>
                </a:cxn>
                <a:cxn ang="0">
                  <a:pos x="278" y="483"/>
                </a:cxn>
                <a:cxn ang="0">
                  <a:pos x="347" y="408"/>
                </a:cxn>
                <a:cxn ang="0">
                  <a:pos x="380" y="395"/>
                </a:cxn>
                <a:cxn ang="0">
                  <a:pos x="417" y="428"/>
                </a:cxn>
                <a:cxn ang="0">
                  <a:pos x="465" y="428"/>
                </a:cxn>
                <a:cxn ang="0">
                  <a:pos x="143" y="104"/>
                </a:cxn>
                <a:cxn ang="0">
                  <a:pos x="143" y="4"/>
                </a:cxn>
                <a:cxn ang="0">
                  <a:pos x="143" y="104"/>
                </a:cxn>
                <a:cxn ang="0">
                  <a:pos x="319" y="136"/>
                </a:cxn>
                <a:cxn ang="0">
                  <a:pos x="319" y="252"/>
                </a:cxn>
                <a:cxn ang="0">
                  <a:pos x="289" y="512"/>
                </a:cxn>
                <a:cxn ang="0">
                  <a:pos x="225" y="512"/>
                </a:cxn>
                <a:cxn ang="0">
                  <a:pos x="289" y="512"/>
                </a:cxn>
                <a:cxn ang="0">
                  <a:pos x="301" y="358"/>
                </a:cxn>
                <a:cxn ang="0">
                  <a:pos x="393" y="358"/>
                </a:cxn>
                <a:cxn ang="0">
                  <a:pos x="441" y="448"/>
                </a:cxn>
                <a:cxn ang="0">
                  <a:pos x="441" y="408"/>
                </a:cxn>
                <a:cxn ang="0">
                  <a:pos x="441" y="448"/>
                </a:cxn>
              </a:cxnLst>
              <a:rect l="0" t="0" r="r" b="b"/>
              <a:pathLst>
                <a:path w="465" h="548">
                  <a:moveTo>
                    <a:pt x="441" y="404"/>
                  </a:moveTo>
                  <a:cubicBezTo>
                    <a:pt x="434" y="404"/>
                    <a:pt x="428" y="407"/>
                    <a:pt x="424" y="411"/>
                  </a:cubicBezTo>
                  <a:cubicBezTo>
                    <a:pt x="386" y="389"/>
                    <a:pt x="386" y="389"/>
                    <a:pt x="386" y="389"/>
                  </a:cubicBezTo>
                  <a:cubicBezTo>
                    <a:pt x="393" y="380"/>
                    <a:pt x="397" y="370"/>
                    <a:pt x="397" y="358"/>
                  </a:cubicBezTo>
                  <a:cubicBezTo>
                    <a:pt x="397" y="330"/>
                    <a:pt x="374" y="308"/>
                    <a:pt x="347" y="308"/>
                  </a:cubicBezTo>
                  <a:cubicBezTo>
                    <a:pt x="343" y="308"/>
                    <a:pt x="340" y="308"/>
                    <a:pt x="337" y="309"/>
                  </a:cubicBezTo>
                  <a:cubicBezTo>
                    <a:pt x="329" y="255"/>
                    <a:pt x="329" y="255"/>
                    <a:pt x="329" y="255"/>
                  </a:cubicBezTo>
                  <a:cubicBezTo>
                    <a:pt x="358" y="250"/>
                    <a:pt x="381" y="225"/>
                    <a:pt x="381" y="194"/>
                  </a:cubicBezTo>
                  <a:cubicBezTo>
                    <a:pt x="381" y="160"/>
                    <a:pt x="353" y="132"/>
                    <a:pt x="319" y="132"/>
                  </a:cubicBezTo>
                  <a:cubicBezTo>
                    <a:pt x="305" y="132"/>
                    <a:pt x="293" y="136"/>
                    <a:pt x="282" y="144"/>
                  </a:cubicBezTo>
                  <a:cubicBezTo>
                    <a:pt x="282" y="144"/>
                    <a:pt x="282" y="144"/>
                    <a:pt x="282" y="144"/>
                  </a:cubicBezTo>
                  <a:cubicBezTo>
                    <a:pt x="190" y="79"/>
                    <a:pt x="190" y="79"/>
                    <a:pt x="190" y="79"/>
                  </a:cubicBezTo>
                  <a:cubicBezTo>
                    <a:pt x="194" y="72"/>
                    <a:pt x="197" y="63"/>
                    <a:pt x="197" y="54"/>
                  </a:cubicBezTo>
                  <a:cubicBezTo>
                    <a:pt x="197" y="24"/>
                    <a:pt x="172" y="0"/>
                    <a:pt x="143" y="0"/>
                  </a:cubicBezTo>
                  <a:cubicBezTo>
                    <a:pt x="113" y="0"/>
                    <a:pt x="89" y="24"/>
                    <a:pt x="89" y="54"/>
                  </a:cubicBezTo>
                  <a:cubicBezTo>
                    <a:pt x="89" y="56"/>
                    <a:pt x="89" y="58"/>
                    <a:pt x="89" y="6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91" y="68"/>
                    <a:pt x="91" y="68"/>
                    <a:pt x="91" y="68"/>
                  </a:cubicBezTo>
                  <a:cubicBezTo>
                    <a:pt x="97" y="91"/>
                    <a:pt x="118" y="108"/>
                    <a:pt x="143" y="108"/>
                  </a:cubicBezTo>
                  <a:cubicBezTo>
                    <a:pt x="160" y="108"/>
                    <a:pt x="176" y="99"/>
                    <a:pt x="186" y="86"/>
                  </a:cubicBezTo>
                  <a:cubicBezTo>
                    <a:pt x="276" y="149"/>
                    <a:pt x="276" y="149"/>
                    <a:pt x="276" y="149"/>
                  </a:cubicBezTo>
                  <a:cubicBezTo>
                    <a:pt x="264" y="160"/>
                    <a:pt x="257" y="176"/>
                    <a:pt x="257" y="194"/>
                  </a:cubicBezTo>
                  <a:cubicBezTo>
                    <a:pt x="257" y="228"/>
                    <a:pt x="285" y="256"/>
                    <a:pt x="319" y="256"/>
                  </a:cubicBezTo>
                  <a:cubicBezTo>
                    <a:pt x="320" y="256"/>
                    <a:pt x="320" y="256"/>
                    <a:pt x="321" y="256"/>
                  </a:cubicBezTo>
                  <a:cubicBezTo>
                    <a:pt x="330" y="311"/>
                    <a:pt x="330" y="311"/>
                    <a:pt x="330" y="311"/>
                  </a:cubicBezTo>
                  <a:cubicBezTo>
                    <a:pt x="310" y="318"/>
                    <a:pt x="297" y="336"/>
                    <a:pt x="297" y="358"/>
                  </a:cubicBezTo>
                  <a:cubicBezTo>
                    <a:pt x="297" y="377"/>
                    <a:pt x="307" y="393"/>
                    <a:pt x="323" y="402"/>
                  </a:cubicBezTo>
                  <a:cubicBezTo>
                    <a:pt x="271" y="479"/>
                    <a:pt x="271" y="479"/>
                    <a:pt x="271" y="479"/>
                  </a:cubicBezTo>
                  <a:cubicBezTo>
                    <a:pt x="267" y="477"/>
                    <a:pt x="262" y="476"/>
                    <a:pt x="257" y="476"/>
                  </a:cubicBezTo>
                  <a:cubicBezTo>
                    <a:pt x="237" y="476"/>
                    <a:pt x="221" y="492"/>
                    <a:pt x="221" y="512"/>
                  </a:cubicBezTo>
                  <a:cubicBezTo>
                    <a:pt x="221" y="532"/>
                    <a:pt x="237" y="548"/>
                    <a:pt x="257" y="548"/>
                  </a:cubicBezTo>
                  <a:cubicBezTo>
                    <a:pt x="277" y="548"/>
                    <a:pt x="293" y="532"/>
                    <a:pt x="293" y="512"/>
                  </a:cubicBezTo>
                  <a:cubicBezTo>
                    <a:pt x="293" y="500"/>
                    <a:pt x="287" y="489"/>
                    <a:pt x="278" y="483"/>
                  </a:cubicBezTo>
                  <a:cubicBezTo>
                    <a:pt x="330" y="405"/>
                    <a:pt x="330" y="405"/>
                    <a:pt x="330" y="405"/>
                  </a:cubicBezTo>
                  <a:cubicBezTo>
                    <a:pt x="335" y="407"/>
                    <a:pt x="341" y="408"/>
                    <a:pt x="347" y="408"/>
                  </a:cubicBezTo>
                  <a:cubicBezTo>
                    <a:pt x="360" y="408"/>
                    <a:pt x="372" y="403"/>
                    <a:pt x="381" y="395"/>
                  </a:cubicBezTo>
                  <a:cubicBezTo>
                    <a:pt x="380" y="395"/>
                    <a:pt x="380" y="395"/>
                    <a:pt x="380" y="395"/>
                  </a:cubicBezTo>
                  <a:cubicBezTo>
                    <a:pt x="419" y="417"/>
                    <a:pt x="419" y="417"/>
                    <a:pt x="419" y="417"/>
                  </a:cubicBezTo>
                  <a:cubicBezTo>
                    <a:pt x="418" y="421"/>
                    <a:pt x="417" y="424"/>
                    <a:pt x="417" y="428"/>
                  </a:cubicBezTo>
                  <a:cubicBezTo>
                    <a:pt x="417" y="441"/>
                    <a:pt x="428" y="452"/>
                    <a:pt x="441" y="452"/>
                  </a:cubicBezTo>
                  <a:cubicBezTo>
                    <a:pt x="454" y="452"/>
                    <a:pt x="465" y="441"/>
                    <a:pt x="465" y="428"/>
                  </a:cubicBezTo>
                  <a:cubicBezTo>
                    <a:pt x="465" y="415"/>
                    <a:pt x="454" y="404"/>
                    <a:pt x="441" y="404"/>
                  </a:cubicBezTo>
                  <a:close/>
                  <a:moveTo>
                    <a:pt x="143" y="104"/>
                  </a:moveTo>
                  <a:cubicBezTo>
                    <a:pt x="115" y="104"/>
                    <a:pt x="93" y="81"/>
                    <a:pt x="93" y="54"/>
                  </a:cubicBezTo>
                  <a:cubicBezTo>
                    <a:pt x="93" y="26"/>
                    <a:pt x="115" y="4"/>
                    <a:pt x="143" y="4"/>
                  </a:cubicBezTo>
                  <a:cubicBezTo>
                    <a:pt x="170" y="4"/>
                    <a:pt x="193" y="26"/>
                    <a:pt x="193" y="54"/>
                  </a:cubicBezTo>
                  <a:cubicBezTo>
                    <a:pt x="193" y="81"/>
                    <a:pt x="170" y="104"/>
                    <a:pt x="143" y="104"/>
                  </a:cubicBezTo>
                  <a:close/>
                  <a:moveTo>
                    <a:pt x="261" y="194"/>
                  </a:moveTo>
                  <a:cubicBezTo>
                    <a:pt x="261" y="162"/>
                    <a:pt x="287" y="136"/>
                    <a:pt x="319" y="136"/>
                  </a:cubicBezTo>
                  <a:cubicBezTo>
                    <a:pt x="351" y="136"/>
                    <a:pt x="377" y="162"/>
                    <a:pt x="377" y="194"/>
                  </a:cubicBezTo>
                  <a:cubicBezTo>
                    <a:pt x="377" y="226"/>
                    <a:pt x="351" y="252"/>
                    <a:pt x="319" y="252"/>
                  </a:cubicBezTo>
                  <a:cubicBezTo>
                    <a:pt x="287" y="252"/>
                    <a:pt x="261" y="226"/>
                    <a:pt x="261" y="194"/>
                  </a:cubicBezTo>
                  <a:close/>
                  <a:moveTo>
                    <a:pt x="289" y="512"/>
                  </a:moveTo>
                  <a:cubicBezTo>
                    <a:pt x="289" y="530"/>
                    <a:pt x="274" y="544"/>
                    <a:pt x="257" y="544"/>
                  </a:cubicBezTo>
                  <a:cubicBezTo>
                    <a:pt x="239" y="544"/>
                    <a:pt x="225" y="530"/>
                    <a:pt x="225" y="512"/>
                  </a:cubicBezTo>
                  <a:cubicBezTo>
                    <a:pt x="225" y="494"/>
                    <a:pt x="239" y="480"/>
                    <a:pt x="257" y="480"/>
                  </a:cubicBezTo>
                  <a:cubicBezTo>
                    <a:pt x="274" y="480"/>
                    <a:pt x="289" y="494"/>
                    <a:pt x="289" y="512"/>
                  </a:cubicBezTo>
                  <a:close/>
                  <a:moveTo>
                    <a:pt x="347" y="404"/>
                  </a:moveTo>
                  <a:cubicBezTo>
                    <a:pt x="321" y="404"/>
                    <a:pt x="301" y="383"/>
                    <a:pt x="301" y="358"/>
                  </a:cubicBezTo>
                  <a:cubicBezTo>
                    <a:pt x="301" y="333"/>
                    <a:pt x="321" y="312"/>
                    <a:pt x="347" y="312"/>
                  </a:cubicBezTo>
                  <a:cubicBezTo>
                    <a:pt x="372" y="312"/>
                    <a:pt x="393" y="333"/>
                    <a:pt x="393" y="358"/>
                  </a:cubicBezTo>
                  <a:cubicBezTo>
                    <a:pt x="393" y="383"/>
                    <a:pt x="372" y="404"/>
                    <a:pt x="347" y="404"/>
                  </a:cubicBezTo>
                  <a:close/>
                  <a:moveTo>
                    <a:pt x="441" y="448"/>
                  </a:moveTo>
                  <a:cubicBezTo>
                    <a:pt x="430" y="448"/>
                    <a:pt x="421" y="439"/>
                    <a:pt x="421" y="428"/>
                  </a:cubicBezTo>
                  <a:cubicBezTo>
                    <a:pt x="421" y="417"/>
                    <a:pt x="430" y="408"/>
                    <a:pt x="441" y="408"/>
                  </a:cubicBezTo>
                  <a:cubicBezTo>
                    <a:pt x="452" y="408"/>
                    <a:pt x="461" y="417"/>
                    <a:pt x="461" y="428"/>
                  </a:cubicBezTo>
                  <a:cubicBezTo>
                    <a:pt x="461" y="439"/>
                    <a:pt x="452" y="448"/>
                    <a:pt x="441" y="448"/>
                  </a:cubicBezTo>
                  <a:close/>
                </a:path>
              </a:pathLst>
            </a:custGeom>
            <a:solidFill>
              <a:srgbClr val="198AC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6" name="Freeform 12"/>
            <p:cNvSpPr>
              <a:spLocks noEditPoints="1"/>
            </p:cNvSpPr>
            <p:nvPr/>
          </p:nvSpPr>
          <p:spPr bwMode="auto">
            <a:xfrm>
              <a:off x="3335338" y="4927601"/>
              <a:ext cx="1144588" cy="1152525"/>
            </a:xfrm>
            <a:custGeom>
              <a:avLst/>
              <a:gdLst/>
              <a:ahLst/>
              <a:cxnLst>
                <a:cxn ang="0">
                  <a:pos x="416" y="125"/>
                </a:cxn>
                <a:cxn ang="0">
                  <a:pos x="286" y="84"/>
                </a:cxn>
                <a:cxn ang="0">
                  <a:pos x="238" y="56"/>
                </a:cxn>
                <a:cxn ang="0">
                  <a:pos x="216" y="0"/>
                </a:cxn>
                <a:cxn ang="0">
                  <a:pos x="216" y="64"/>
                </a:cxn>
                <a:cxn ang="0">
                  <a:pos x="262" y="93"/>
                </a:cxn>
                <a:cxn ang="0">
                  <a:pos x="256" y="158"/>
                </a:cxn>
                <a:cxn ang="0">
                  <a:pos x="170" y="200"/>
                </a:cxn>
                <a:cxn ang="0">
                  <a:pos x="163" y="292"/>
                </a:cxn>
                <a:cxn ang="0">
                  <a:pos x="134" y="410"/>
                </a:cxn>
                <a:cxn ang="0">
                  <a:pos x="64" y="356"/>
                </a:cxn>
                <a:cxn ang="0">
                  <a:pos x="0" y="356"/>
                </a:cxn>
                <a:cxn ang="0">
                  <a:pos x="60" y="373"/>
                </a:cxn>
                <a:cxn ang="0">
                  <a:pos x="124" y="438"/>
                </a:cxn>
                <a:cxn ang="0">
                  <a:pos x="216" y="438"/>
                </a:cxn>
                <a:cxn ang="0">
                  <a:pos x="169" y="392"/>
                </a:cxn>
                <a:cxn ang="0">
                  <a:pos x="216" y="246"/>
                </a:cxn>
                <a:cxn ang="0">
                  <a:pos x="261" y="163"/>
                </a:cxn>
                <a:cxn ang="0">
                  <a:pos x="328" y="132"/>
                </a:cxn>
                <a:cxn ang="0">
                  <a:pos x="448" y="160"/>
                </a:cxn>
                <a:cxn ang="0">
                  <a:pos x="448" y="96"/>
                </a:cxn>
                <a:cxn ang="0">
                  <a:pos x="216" y="4"/>
                </a:cxn>
                <a:cxn ang="0">
                  <a:pos x="216" y="60"/>
                </a:cxn>
                <a:cxn ang="0">
                  <a:pos x="32" y="384"/>
                </a:cxn>
                <a:cxn ang="0">
                  <a:pos x="32" y="328"/>
                </a:cxn>
                <a:cxn ang="0">
                  <a:pos x="32" y="384"/>
                </a:cxn>
                <a:cxn ang="0">
                  <a:pos x="170" y="480"/>
                </a:cxn>
                <a:cxn ang="0">
                  <a:pos x="170" y="396"/>
                </a:cxn>
                <a:cxn ang="0">
                  <a:pos x="170" y="288"/>
                </a:cxn>
                <a:cxn ang="0">
                  <a:pos x="170" y="204"/>
                </a:cxn>
                <a:cxn ang="0">
                  <a:pos x="170" y="288"/>
                </a:cxn>
                <a:cxn ang="0">
                  <a:pos x="248" y="128"/>
                </a:cxn>
                <a:cxn ang="0">
                  <a:pos x="324" y="128"/>
                </a:cxn>
                <a:cxn ang="0">
                  <a:pos x="448" y="156"/>
                </a:cxn>
                <a:cxn ang="0">
                  <a:pos x="448" y="100"/>
                </a:cxn>
                <a:cxn ang="0">
                  <a:pos x="448" y="156"/>
                </a:cxn>
              </a:cxnLst>
              <a:rect l="0" t="0" r="r" b="b"/>
              <a:pathLst>
                <a:path w="480" h="484">
                  <a:moveTo>
                    <a:pt x="448" y="96"/>
                  </a:moveTo>
                  <a:cubicBezTo>
                    <a:pt x="432" y="96"/>
                    <a:pt x="418" y="109"/>
                    <a:pt x="416" y="125"/>
                  </a:cubicBezTo>
                  <a:cubicBezTo>
                    <a:pt x="328" y="124"/>
                    <a:pt x="328" y="124"/>
                    <a:pt x="328" y="124"/>
                  </a:cubicBezTo>
                  <a:cubicBezTo>
                    <a:pt x="326" y="102"/>
                    <a:pt x="308" y="84"/>
                    <a:pt x="286" y="84"/>
                  </a:cubicBezTo>
                  <a:cubicBezTo>
                    <a:pt x="280" y="84"/>
                    <a:pt x="274" y="86"/>
                    <a:pt x="269" y="88"/>
                  </a:cubicBezTo>
                  <a:cubicBezTo>
                    <a:pt x="238" y="56"/>
                    <a:pt x="238" y="56"/>
                    <a:pt x="238" y="56"/>
                  </a:cubicBezTo>
                  <a:cubicBezTo>
                    <a:pt x="244" y="50"/>
                    <a:pt x="248" y="42"/>
                    <a:pt x="248" y="32"/>
                  </a:cubicBezTo>
                  <a:cubicBezTo>
                    <a:pt x="248" y="14"/>
                    <a:pt x="234" y="0"/>
                    <a:pt x="216" y="0"/>
                  </a:cubicBezTo>
                  <a:cubicBezTo>
                    <a:pt x="199" y="0"/>
                    <a:pt x="184" y="14"/>
                    <a:pt x="184" y="32"/>
                  </a:cubicBezTo>
                  <a:cubicBezTo>
                    <a:pt x="184" y="50"/>
                    <a:pt x="199" y="64"/>
                    <a:pt x="216" y="64"/>
                  </a:cubicBezTo>
                  <a:cubicBezTo>
                    <a:pt x="222" y="64"/>
                    <a:pt x="227" y="63"/>
                    <a:pt x="231" y="60"/>
                  </a:cubicBezTo>
                  <a:cubicBezTo>
                    <a:pt x="262" y="93"/>
                    <a:pt x="262" y="93"/>
                    <a:pt x="262" y="93"/>
                  </a:cubicBezTo>
                  <a:cubicBezTo>
                    <a:pt x="251" y="101"/>
                    <a:pt x="244" y="113"/>
                    <a:pt x="244" y="128"/>
                  </a:cubicBezTo>
                  <a:cubicBezTo>
                    <a:pt x="244" y="140"/>
                    <a:pt x="249" y="150"/>
                    <a:pt x="256" y="158"/>
                  </a:cubicBezTo>
                  <a:cubicBezTo>
                    <a:pt x="200" y="211"/>
                    <a:pt x="200" y="211"/>
                    <a:pt x="200" y="211"/>
                  </a:cubicBezTo>
                  <a:cubicBezTo>
                    <a:pt x="192" y="204"/>
                    <a:pt x="182" y="200"/>
                    <a:pt x="170" y="200"/>
                  </a:cubicBezTo>
                  <a:cubicBezTo>
                    <a:pt x="145" y="200"/>
                    <a:pt x="124" y="221"/>
                    <a:pt x="124" y="246"/>
                  </a:cubicBezTo>
                  <a:cubicBezTo>
                    <a:pt x="124" y="269"/>
                    <a:pt x="141" y="288"/>
                    <a:pt x="163" y="292"/>
                  </a:cubicBezTo>
                  <a:cubicBezTo>
                    <a:pt x="161" y="393"/>
                    <a:pt x="161" y="393"/>
                    <a:pt x="161" y="393"/>
                  </a:cubicBezTo>
                  <a:cubicBezTo>
                    <a:pt x="150" y="395"/>
                    <a:pt x="140" y="402"/>
                    <a:pt x="134" y="410"/>
                  </a:cubicBezTo>
                  <a:cubicBezTo>
                    <a:pt x="63" y="365"/>
                    <a:pt x="63" y="365"/>
                    <a:pt x="63" y="365"/>
                  </a:cubicBezTo>
                  <a:cubicBezTo>
                    <a:pt x="64" y="362"/>
                    <a:pt x="64" y="359"/>
                    <a:pt x="64" y="356"/>
                  </a:cubicBezTo>
                  <a:cubicBezTo>
                    <a:pt x="64" y="338"/>
                    <a:pt x="50" y="324"/>
                    <a:pt x="32" y="324"/>
                  </a:cubicBezTo>
                  <a:cubicBezTo>
                    <a:pt x="15" y="324"/>
                    <a:pt x="0" y="338"/>
                    <a:pt x="0" y="356"/>
                  </a:cubicBezTo>
                  <a:cubicBezTo>
                    <a:pt x="0" y="374"/>
                    <a:pt x="15" y="388"/>
                    <a:pt x="32" y="388"/>
                  </a:cubicBezTo>
                  <a:cubicBezTo>
                    <a:pt x="44" y="388"/>
                    <a:pt x="54" y="382"/>
                    <a:pt x="60" y="373"/>
                  </a:cubicBezTo>
                  <a:cubicBezTo>
                    <a:pt x="129" y="417"/>
                    <a:pt x="129" y="417"/>
                    <a:pt x="129" y="417"/>
                  </a:cubicBezTo>
                  <a:cubicBezTo>
                    <a:pt x="126" y="423"/>
                    <a:pt x="124" y="431"/>
                    <a:pt x="124" y="438"/>
                  </a:cubicBezTo>
                  <a:cubicBezTo>
                    <a:pt x="124" y="464"/>
                    <a:pt x="145" y="484"/>
                    <a:pt x="170" y="484"/>
                  </a:cubicBezTo>
                  <a:cubicBezTo>
                    <a:pt x="196" y="484"/>
                    <a:pt x="216" y="464"/>
                    <a:pt x="216" y="438"/>
                  </a:cubicBezTo>
                  <a:cubicBezTo>
                    <a:pt x="216" y="413"/>
                    <a:pt x="196" y="392"/>
                    <a:pt x="170" y="392"/>
                  </a:cubicBezTo>
                  <a:cubicBezTo>
                    <a:pt x="170" y="392"/>
                    <a:pt x="170" y="392"/>
                    <a:pt x="169" y="392"/>
                  </a:cubicBezTo>
                  <a:cubicBezTo>
                    <a:pt x="171" y="292"/>
                    <a:pt x="171" y="292"/>
                    <a:pt x="171" y="292"/>
                  </a:cubicBezTo>
                  <a:cubicBezTo>
                    <a:pt x="196" y="292"/>
                    <a:pt x="216" y="271"/>
                    <a:pt x="216" y="246"/>
                  </a:cubicBezTo>
                  <a:cubicBezTo>
                    <a:pt x="216" y="235"/>
                    <a:pt x="212" y="225"/>
                    <a:pt x="206" y="217"/>
                  </a:cubicBezTo>
                  <a:cubicBezTo>
                    <a:pt x="261" y="163"/>
                    <a:pt x="261" y="163"/>
                    <a:pt x="261" y="163"/>
                  </a:cubicBezTo>
                  <a:cubicBezTo>
                    <a:pt x="268" y="169"/>
                    <a:pt x="277" y="172"/>
                    <a:pt x="286" y="172"/>
                  </a:cubicBezTo>
                  <a:cubicBezTo>
                    <a:pt x="308" y="172"/>
                    <a:pt x="326" y="155"/>
                    <a:pt x="328" y="132"/>
                  </a:cubicBezTo>
                  <a:cubicBezTo>
                    <a:pt x="417" y="133"/>
                    <a:pt x="417" y="133"/>
                    <a:pt x="417" y="133"/>
                  </a:cubicBezTo>
                  <a:cubicBezTo>
                    <a:pt x="419" y="148"/>
                    <a:pt x="432" y="160"/>
                    <a:pt x="448" y="160"/>
                  </a:cubicBezTo>
                  <a:cubicBezTo>
                    <a:pt x="466" y="160"/>
                    <a:pt x="480" y="146"/>
                    <a:pt x="480" y="128"/>
                  </a:cubicBezTo>
                  <a:cubicBezTo>
                    <a:pt x="480" y="110"/>
                    <a:pt x="466" y="96"/>
                    <a:pt x="448" y="96"/>
                  </a:cubicBezTo>
                  <a:close/>
                  <a:moveTo>
                    <a:pt x="188" y="32"/>
                  </a:moveTo>
                  <a:cubicBezTo>
                    <a:pt x="188" y="17"/>
                    <a:pt x="201" y="4"/>
                    <a:pt x="216" y="4"/>
                  </a:cubicBezTo>
                  <a:cubicBezTo>
                    <a:pt x="232" y="4"/>
                    <a:pt x="244" y="17"/>
                    <a:pt x="244" y="32"/>
                  </a:cubicBezTo>
                  <a:cubicBezTo>
                    <a:pt x="244" y="48"/>
                    <a:pt x="232" y="60"/>
                    <a:pt x="216" y="60"/>
                  </a:cubicBezTo>
                  <a:cubicBezTo>
                    <a:pt x="201" y="60"/>
                    <a:pt x="188" y="48"/>
                    <a:pt x="188" y="32"/>
                  </a:cubicBezTo>
                  <a:close/>
                  <a:moveTo>
                    <a:pt x="32" y="384"/>
                  </a:moveTo>
                  <a:cubicBezTo>
                    <a:pt x="17" y="384"/>
                    <a:pt x="4" y="372"/>
                    <a:pt x="4" y="356"/>
                  </a:cubicBezTo>
                  <a:cubicBezTo>
                    <a:pt x="4" y="341"/>
                    <a:pt x="17" y="328"/>
                    <a:pt x="32" y="328"/>
                  </a:cubicBezTo>
                  <a:cubicBezTo>
                    <a:pt x="48" y="328"/>
                    <a:pt x="60" y="341"/>
                    <a:pt x="60" y="356"/>
                  </a:cubicBezTo>
                  <a:cubicBezTo>
                    <a:pt x="60" y="372"/>
                    <a:pt x="48" y="384"/>
                    <a:pt x="32" y="384"/>
                  </a:cubicBezTo>
                  <a:close/>
                  <a:moveTo>
                    <a:pt x="212" y="438"/>
                  </a:moveTo>
                  <a:cubicBezTo>
                    <a:pt x="212" y="461"/>
                    <a:pt x="193" y="480"/>
                    <a:pt x="170" y="480"/>
                  </a:cubicBezTo>
                  <a:cubicBezTo>
                    <a:pt x="147" y="480"/>
                    <a:pt x="128" y="461"/>
                    <a:pt x="128" y="438"/>
                  </a:cubicBezTo>
                  <a:cubicBezTo>
                    <a:pt x="128" y="415"/>
                    <a:pt x="147" y="396"/>
                    <a:pt x="170" y="396"/>
                  </a:cubicBezTo>
                  <a:cubicBezTo>
                    <a:pt x="193" y="396"/>
                    <a:pt x="212" y="415"/>
                    <a:pt x="212" y="438"/>
                  </a:cubicBezTo>
                  <a:close/>
                  <a:moveTo>
                    <a:pt x="170" y="288"/>
                  </a:moveTo>
                  <a:cubicBezTo>
                    <a:pt x="147" y="288"/>
                    <a:pt x="128" y="269"/>
                    <a:pt x="128" y="246"/>
                  </a:cubicBezTo>
                  <a:cubicBezTo>
                    <a:pt x="128" y="223"/>
                    <a:pt x="147" y="204"/>
                    <a:pt x="170" y="204"/>
                  </a:cubicBezTo>
                  <a:cubicBezTo>
                    <a:pt x="193" y="204"/>
                    <a:pt x="212" y="223"/>
                    <a:pt x="212" y="246"/>
                  </a:cubicBezTo>
                  <a:cubicBezTo>
                    <a:pt x="212" y="269"/>
                    <a:pt x="193" y="288"/>
                    <a:pt x="170" y="288"/>
                  </a:cubicBezTo>
                  <a:close/>
                  <a:moveTo>
                    <a:pt x="286" y="168"/>
                  </a:moveTo>
                  <a:cubicBezTo>
                    <a:pt x="265" y="168"/>
                    <a:pt x="248" y="150"/>
                    <a:pt x="248" y="128"/>
                  </a:cubicBezTo>
                  <a:cubicBezTo>
                    <a:pt x="248" y="106"/>
                    <a:pt x="265" y="88"/>
                    <a:pt x="286" y="88"/>
                  </a:cubicBezTo>
                  <a:cubicBezTo>
                    <a:pt x="307" y="88"/>
                    <a:pt x="324" y="106"/>
                    <a:pt x="324" y="128"/>
                  </a:cubicBezTo>
                  <a:cubicBezTo>
                    <a:pt x="324" y="150"/>
                    <a:pt x="307" y="168"/>
                    <a:pt x="286" y="168"/>
                  </a:cubicBezTo>
                  <a:close/>
                  <a:moveTo>
                    <a:pt x="448" y="156"/>
                  </a:moveTo>
                  <a:cubicBezTo>
                    <a:pt x="433" y="156"/>
                    <a:pt x="420" y="144"/>
                    <a:pt x="420" y="128"/>
                  </a:cubicBezTo>
                  <a:cubicBezTo>
                    <a:pt x="420" y="113"/>
                    <a:pt x="433" y="100"/>
                    <a:pt x="448" y="100"/>
                  </a:cubicBezTo>
                  <a:cubicBezTo>
                    <a:pt x="464" y="100"/>
                    <a:pt x="476" y="113"/>
                    <a:pt x="476" y="128"/>
                  </a:cubicBezTo>
                  <a:cubicBezTo>
                    <a:pt x="476" y="144"/>
                    <a:pt x="464" y="156"/>
                    <a:pt x="448" y="156"/>
                  </a:cubicBezTo>
                  <a:close/>
                </a:path>
              </a:pathLst>
            </a:custGeom>
            <a:solidFill>
              <a:srgbClr val="66B1D6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7" name="Freeform 18"/>
            <p:cNvSpPr>
              <a:spLocks noEditPoints="1"/>
            </p:cNvSpPr>
            <p:nvPr/>
          </p:nvSpPr>
          <p:spPr bwMode="auto">
            <a:xfrm>
              <a:off x="4679950" y="4922838"/>
              <a:ext cx="885825" cy="642938"/>
            </a:xfrm>
            <a:custGeom>
              <a:avLst/>
              <a:gdLst/>
              <a:ahLst/>
              <a:cxnLst>
                <a:cxn ang="0">
                  <a:pos x="312" y="65"/>
                </a:cxn>
                <a:cxn ang="0">
                  <a:pos x="264" y="46"/>
                </a:cxn>
                <a:cxn ang="0">
                  <a:pos x="184" y="46"/>
                </a:cxn>
                <a:cxn ang="0">
                  <a:pos x="128" y="87"/>
                </a:cxn>
                <a:cxn ang="0">
                  <a:pos x="59" y="76"/>
                </a:cxn>
                <a:cxn ang="0">
                  <a:pos x="32" y="16"/>
                </a:cxn>
                <a:cxn ang="0">
                  <a:pos x="0" y="16"/>
                </a:cxn>
                <a:cxn ang="0">
                  <a:pos x="21" y="32"/>
                </a:cxn>
                <a:cxn ang="0">
                  <a:pos x="53" y="82"/>
                </a:cxn>
                <a:cxn ang="0">
                  <a:pos x="86" y="162"/>
                </a:cxn>
                <a:cxn ang="0">
                  <a:pos x="60" y="234"/>
                </a:cxn>
                <a:cxn ang="0">
                  <a:pos x="136" y="236"/>
                </a:cxn>
                <a:cxn ang="0">
                  <a:pos x="214" y="254"/>
                </a:cxn>
                <a:cxn ang="0">
                  <a:pos x="214" y="202"/>
                </a:cxn>
                <a:cxn ang="0">
                  <a:pos x="136" y="228"/>
                </a:cxn>
                <a:cxn ang="0">
                  <a:pos x="97" y="198"/>
                </a:cxn>
                <a:cxn ang="0">
                  <a:pos x="136" y="114"/>
                </a:cxn>
                <a:cxn ang="0">
                  <a:pos x="188" y="62"/>
                </a:cxn>
                <a:cxn ang="0">
                  <a:pos x="262" y="61"/>
                </a:cxn>
                <a:cxn ang="0">
                  <a:pos x="308" y="80"/>
                </a:cxn>
                <a:cxn ang="0">
                  <a:pos x="372" y="80"/>
                </a:cxn>
                <a:cxn ang="0">
                  <a:pos x="4" y="16"/>
                </a:cxn>
                <a:cxn ang="0">
                  <a:pos x="28" y="16"/>
                </a:cxn>
                <a:cxn ang="0">
                  <a:pos x="4" y="16"/>
                </a:cxn>
                <a:cxn ang="0">
                  <a:pos x="236" y="228"/>
                </a:cxn>
                <a:cxn ang="0">
                  <a:pos x="192" y="228"/>
                </a:cxn>
                <a:cxn ang="0">
                  <a:pos x="132" y="234"/>
                </a:cxn>
                <a:cxn ang="0">
                  <a:pos x="64" y="234"/>
                </a:cxn>
                <a:cxn ang="0">
                  <a:pos x="132" y="234"/>
                </a:cxn>
                <a:cxn ang="0">
                  <a:pos x="44" y="114"/>
                </a:cxn>
                <a:cxn ang="0">
                  <a:pos x="132" y="114"/>
                </a:cxn>
                <a:cxn ang="0">
                  <a:pos x="224" y="82"/>
                </a:cxn>
                <a:cxn ang="0">
                  <a:pos x="224" y="10"/>
                </a:cxn>
                <a:cxn ang="0">
                  <a:pos x="224" y="82"/>
                </a:cxn>
                <a:cxn ang="0">
                  <a:pos x="312" y="80"/>
                </a:cxn>
                <a:cxn ang="0">
                  <a:pos x="368" y="80"/>
                </a:cxn>
              </a:cxnLst>
              <a:rect l="0" t="0" r="r" b="b"/>
              <a:pathLst>
                <a:path w="372" h="270">
                  <a:moveTo>
                    <a:pt x="340" y="46"/>
                  </a:moveTo>
                  <a:cubicBezTo>
                    <a:pt x="328" y="46"/>
                    <a:pt x="317" y="54"/>
                    <a:pt x="312" y="65"/>
                  </a:cubicBezTo>
                  <a:cubicBezTo>
                    <a:pt x="264" y="53"/>
                    <a:pt x="264" y="53"/>
                    <a:pt x="264" y="53"/>
                  </a:cubicBezTo>
                  <a:cubicBezTo>
                    <a:pt x="264" y="51"/>
                    <a:pt x="264" y="48"/>
                    <a:pt x="264" y="46"/>
                  </a:cubicBezTo>
                  <a:cubicBezTo>
                    <a:pt x="264" y="24"/>
                    <a:pt x="246" y="6"/>
                    <a:pt x="224" y="6"/>
                  </a:cubicBezTo>
                  <a:cubicBezTo>
                    <a:pt x="202" y="6"/>
                    <a:pt x="184" y="24"/>
                    <a:pt x="184" y="46"/>
                  </a:cubicBezTo>
                  <a:cubicBezTo>
                    <a:pt x="184" y="49"/>
                    <a:pt x="185" y="51"/>
                    <a:pt x="185" y="54"/>
                  </a:cubicBezTo>
                  <a:cubicBezTo>
                    <a:pt x="128" y="87"/>
                    <a:pt x="128" y="87"/>
                    <a:pt x="128" y="87"/>
                  </a:cubicBezTo>
                  <a:cubicBezTo>
                    <a:pt x="120" y="75"/>
                    <a:pt x="105" y="66"/>
                    <a:pt x="88" y="66"/>
                  </a:cubicBezTo>
                  <a:cubicBezTo>
                    <a:pt x="77" y="66"/>
                    <a:pt x="67" y="70"/>
                    <a:pt x="59" y="76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30" y="25"/>
                    <a:pt x="32" y="21"/>
                    <a:pt x="32" y="16"/>
                  </a:cubicBezTo>
                  <a:cubicBezTo>
                    <a:pt x="32" y="7"/>
                    <a:pt x="25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25"/>
                    <a:pt x="7" y="33"/>
                    <a:pt x="16" y="33"/>
                  </a:cubicBezTo>
                  <a:cubicBezTo>
                    <a:pt x="18" y="33"/>
                    <a:pt x="19" y="32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53" y="82"/>
                    <a:pt x="53" y="82"/>
                    <a:pt x="53" y="82"/>
                  </a:cubicBezTo>
                  <a:cubicBezTo>
                    <a:pt x="45" y="90"/>
                    <a:pt x="40" y="102"/>
                    <a:pt x="40" y="114"/>
                  </a:cubicBezTo>
                  <a:cubicBezTo>
                    <a:pt x="40" y="140"/>
                    <a:pt x="61" y="161"/>
                    <a:pt x="86" y="162"/>
                  </a:cubicBezTo>
                  <a:cubicBezTo>
                    <a:pt x="89" y="199"/>
                    <a:pt x="89" y="199"/>
                    <a:pt x="89" y="199"/>
                  </a:cubicBezTo>
                  <a:cubicBezTo>
                    <a:pt x="73" y="203"/>
                    <a:pt x="60" y="217"/>
                    <a:pt x="60" y="234"/>
                  </a:cubicBezTo>
                  <a:cubicBezTo>
                    <a:pt x="60" y="254"/>
                    <a:pt x="77" y="270"/>
                    <a:pt x="98" y="270"/>
                  </a:cubicBezTo>
                  <a:cubicBezTo>
                    <a:pt x="119" y="270"/>
                    <a:pt x="135" y="255"/>
                    <a:pt x="136" y="236"/>
                  </a:cubicBezTo>
                  <a:cubicBezTo>
                    <a:pt x="189" y="234"/>
                    <a:pt x="189" y="234"/>
                    <a:pt x="189" y="234"/>
                  </a:cubicBezTo>
                  <a:cubicBezTo>
                    <a:pt x="192" y="246"/>
                    <a:pt x="202" y="254"/>
                    <a:pt x="214" y="254"/>
                  </a:cubicBezTo>
                  <a:cubicBezTo>
                    <a:pt x="229" y="254"/>
                    <a:pt x="240" y="242"/>
                    <a:pt x="240" y="228"/>
                  </a:cubicBezTo>
                  <a:cubicBezTo>
                    <a:pt x="240" y="214"/>
                    <a:pt x="229" y="202"/>
                    <a:pt x="214" y="202"/>
                  </a:cubicBezTo>
                  <a:cubicBezTo>
                    <a:pt x="201" y="202"/>
                    <a:pt x="189" y="213"/>
                    <a:pt x="189" y="226"/>
                  </a:cubicBezTo>
                  <a:cubicBezTo>
                    <a:pt x="136" y="228"/>
                    <a:pt x="136" y="228"/>
                    <a:pt x="136" y="228"/>
                  </a:cubicBezTo>
                  <a:cubicBezTo>
                    <a:pt x="133" y="211"/>
                    <a:pt x="117" y="198"/>
                    <a:pt x="98" y="198"/>
                  </a:cubicBezTo>
                  <a:cubicBezTo>
                    <a:pt x="98" y="198"/>
                    <a:pt x="98" y="198"/>
                    <a:pt x="97" y="198"/>
                  </a:cubicBezTo>
                  <a:cubicBezTo>
                    <a:pt x="94" y="162"/>
                    <a:pt x="94" y="162"/>
                    <a:pt x="94" y="162"/>
                  </a:cubicBezTo>
                  <a:cubicBezTo>
                    <a:pt x="118" y="159"/>
                    <a:pt x="136" y="139"/>
                    <a:pt x="136" y="114"/>
                  </a:cubicBezTo>
                  <a:cubicBezTo>
                    <a:pt x="136" y="107"/>
                    <a:pt x="135" y="100"/>
                    <a:pt x="132" y="94"/>
                  </a:cubicBezTo>
                  <a:cubicBezTo>
                    <a:pt x="188" y="62"/>
                    <a:pt x="188" y="62"/>
                    <a:pt x="188" y="62"/>
                  </a:cubicBezTo>
                  <a:cubicBezTo>
                    <a:pt x="194" y="76"/>
                    <a:pt x="208" y="86"/>
                    <a:pt x="224" y="86"/>
                  </a:cubicBezTo>
                  <a:cubicBezTo>
                    <a:pt x="241" y="86"/>
                    <a:pt x="256" y="75"/>
                    <a:pt x="262" y="61"/>
                  </a:cubicBezTo>
                  <a:cubicBezTo>
                    <a:pt x="309" y="73"/>
                    <a:pt x="309" y="73"/>
                    <a:pt x="309" y="73"/>
                  </a:cubicBezTo>
                  <a:cubicBezTo>
                    <a:pt x="309" y="75"/>
                    <a:pt x="308" y="78"/>
                    <a:pt x="308" y="80"/>
                  </a:cubicBezTo>
                  <a:cubicBezTo>
                    <a:pt x="308" y="99"/>
                    <a:pt x="323" y="114"/>
                    <a:pt x="340" y="114"/>
                  </a:cubicBezTo>
                  <a:cubicBezTo>
                    <a:pt x="358" y="114"/>
                    <a:pt x="372" y="99"/>
                    <a:pt x="372" y="80"/>
                  </a:cubicBezTo>
                  <a:cubicBezTo>
                    <a:pt x="372" y="61"/>
                    <a:pt x="358" y="46"/>
                    <a:pt x="340" y="46"/>
                  </a:cubicBezTo>
                  <a:close/>
                  <a:moveTo>
                    <a:pt x="4" y="16"/>
                  </a:moveTo>
                  <a:cubicBezTo>
                    <a:pt x="4" y="10"/>
                    <a:pt x="9" y="4"/>
                    <a:pt x="16" y="4"/>
                  </a:cubicBezTo>
                  <a:cubicBezTo>
                    <a:pt x="23" y="4"/>
                    <a:pt x="28" y="10"/>
                    <a:pt x="28" y="16"/>
                  </a:cubicBezTo>
                  <a:cubicBezTo>
                    <a:pt x="28" y="23"/>
                    <a:pt x="23" y="29"/>
                    <a:pt x="16" y="29"/>
                  </a:cubicBezTo>
                  <a:cubicBezTo>
                    <a:pt x="9" y="29"/>
                    <a:pt x="4" y="23"/>
                    <a:pt x="4" y="16"/>
                  </a:cubicBezTo>
                  <a:close/>
                  <a:moveTo>
                    <a:pt x="214" y="206"/>
                  </a:moveTo>
                  <a:cubicBezTo>
                    <a:pt x="227" y="206"/>
                    <a:pt x="236" y="216"/>
                    <a:pt x="236" y="228"/>
                  </a:cubicBezTo>
                  <a:cubicBezTo>
                    <a:pt x="236" y="240"/>
                    <a:pt x="227" y="250"/>
                    <a:pt x="214" y="250"/>
                  </a:cubicBezTo>
                  <a:cubicBezTo>
                    <a:pt x="202" y="250"/>
                    <a:pt x="192" y="240"/>
                    <a:pt x="192" y="228"/>
                  </a:cubicBezTo>
                  <a:cubicBezTo>
                    <a:pt x="192" y="216"/>
                    <a:pt x="202" y="206"/>
                    <a:pt x="214" y="206"/>
                  </a:cubicBezTo>
                  <a:close/>
                  <a:moveTo>
                    <a:pt x="132" y="234"/>
                  </a:moveTo>
                  <a:cubicBezTo>
                    <a:pt x="132" y="252"/>
                    <a:pt x="117" y="266"/>
                    <a:pt x="98" y="266"/>
                  </a:cubicBezTo>
                  <a:cubicBezTo>
                    <a:pt x="80" y="266"/>
                    <a:pt x="64" y="252"/>
                    <a:pt x="64" y="234"/>
                  </a:cubicBezTo>
                  <a:cubicBezTo>
                    <a:pt x="64" y="216"/>
                    <a:pt x="80" y="202"/>
                    <a:pt x="98" y="202"/>
                  </a:cubicBezTo>
                  <a:cubicBezTo>
                    <a:pt x="117" y="202"/>
                    <a:pt x="132" y="216"/>
                    <a:pt x="132" y="234"/>
                  </a:cubicBezTo>
                  <a:close/>
                  <a:moveTo>
                    <a:pt x="88" y="158"/>
                  </a:moveTo>
                  <a:cubicBezTo>
                    <a:pt x="64" y="158"/>
                    <a:pt x="44" y="138"/>
                    <a:pt x="44" y="114"/>
                  </a:cubicBezTo>
                  <a:cubicBezTo>
                    <a:pt x="44" y="90"/>
                    <a:pt x="64" y="70"/>
                    <a:pt x="88" y="70"/>
                  </a:cubicBezTo>
                  <a:cubicBezTo>
                    <a:pt x="113" y="70"/>
                    <a:pt x="132" y="90"/>
                    <a:pt x="132" y="114"/>
                  </a:cubicBezTo>
                  <a:cubicBezTo>
                    <a:pt x="132" y="138"/>
                    <a:pt x="113" y="158"/>
                    <a:pt x="88" y="158"/>
                  </a:cubicBezTo>
                  <a:close/>
                  <a:moveTo>
                    <a:pt x="224" y="82"/>
                  </a:moveTo>
                  <a:cubicBezTo>
                    <a:pt x="205" y="82"/>
                    <a:pt x="188" y="66"/>
                    <a:pt x="188" y="46"/>
                  </a:cubicBezTo>
                  <a:cubicBezTo>
                    <a:pt x="188" y="26"/>
                    <a:pt x="205" y="10"/>
                    <a:pt x="224" y="10"/>
                  </a:cubicBezTo>
                  <a:cubicBezTo>
                    <a:pt x="244" y="10"/>
                    <a:pt x="260" y="26"/>
                    <a:pt x="260" y="46"/>
                  </a:cubicBezTo>
                  <a:cubicBezTo>
                    <a:pt x="260" y="66"/>
                    <a:pt x="244" y="82"/>
                    <a:pt x="224" y="82"/>
                  </a:cubicBezTo>
                  <a:close/>
                  <a:moveTo>
                    <a:pt x="340" y="110"/>
                  </a:moveTo>
                  <a:cubicBezTo>
                    <a:pt x="325" y="110"/>
                    <a:pt x="312" y="97"/>
                    <a:pt x="312" y="80"/>
                  </a:cubicBezTo>
                  <a:cubicBezTo>
                    <a:pt x="312" y="64"/>
                    <a:pt x="325" y="50"/>
                    <a:pt x="340" y="50"/>
                  </a:cubicBezTo>
                  <a:cubicBezTo>
                    <a:pt x="356" y="50"/>
                    <a:pt x="368" y="64"/>
                    <a:pt x="368" y="80"/>
                  </a:cubicBezTo>
                  <a:cubicBezTo>
                    <a:pt x="368" y="97"/>
                    <a:pt x="356" y="110"/>
                    <a:pt x="340" y="110"/>
                  </a:cubicBezTo>
                  <a:close/>
                </a:path>
              </a:pathLst>
            </a:custGeom>
            <a:solidFill>
              <a:srgbClr val="66B1D6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8" name="Freeform 13"/>
            <p:cNvSpPr>
              <a:spLocks noEditPoints="1"/>
            </p:cNvSpPr>
            <p:nvPr/>
          </p:nvSpPr>
          <p:spPr bwMode="auto">
            <a:xfrm>
              <a:off x="1990725" y="3516313"/>
              <a:ext cx="581025" cy="800100"/>
            </a:xfrm>
            <a:custGeom>
              <a:avLst/>
              <a:gdLst/>
              <a:ahLst/>
              <a:cxnLst>
                <a:cxn ang="0">
                  <a:pos x="216" y="0"/>
                </a:cxn>
                <a:cxn ang="0">
                  <a:pos x="188" y="28"/>
                </a:cxn>
                <a:cxn ang="0">
                  <a:pos x="196" y="48"/>
                </a:cxn>
                <a:cxn ang="0">
                  <a:pos x="158" y="97"/>
                </a:cxn>
                <a:cxn ang="0">
                  <a:pos x="150" y="96"/>
                </a:cxn>
                <a:cxn ang="0">
                  <a:pos x="120" y="124"/>
                </a:cxn>
                <a:cxn ang="0">
                  <a:pos x="68" y="125"/>
                </a:cxn>
                <a:cxn ang="0">
                  <a:pos x="34" y="92"/>
                </a:cxn>
                <a:cxn ang="0">
                  <a:pos x="0" y="128"/>
                </a:cxn>
                <a:cxn ang="0">
                  <a:pos x="34" y="164"/>
                </a:cxn>
                <a:cxn ang="0">
                  <a:pos x="68" y="129"/>
                </a:cxn>
                <a:cxn ang="0">
                  <a:pos x="120" y="128"/>
                </a:cxn>
                <a:cxn ang="0">
                  <a:pos x="150" y="152"/>
                </a:cxn>
                <a:cxn ang="0">
                  <a:pos x="158" y="151"/>
                </a:cxn>
                <a:cxn ang="0">
                  <a:pos x="178" y="210"/>
                </a:cxn>
                <a:cxn ang="0">
                  <a:pos x="164" y="232"/>
                </a:cxn>
                <a:cxn ang="0">
                  <a:pos x="176" y="253"/>
                </a:cxn>
                <a:cxn ang="0">
                  <a:pos x="159" y="291"/>
                </a:cxn>
                <a:cxn ang="0">
                  <a:pos x="148" y="288"/>
                </a:cxn>
                <a:cxn ang="0">
                  <a:pos x="124" y="312"/>
                </a:cxn>
                <a:cxn ang="0">
                  <a:pos x="148" y="336"/>
                </a:cxn>
                <a:cxn ang="0">
                  <a:pos x="172" y="312"/>
                </a:cxn>
                <a:cxn ang="0">
                  <a:pos x="162" y="293"/>
                </a:cxn>
                <a:cxn ang="0">
                  <a:pos x="180" y="255"/>
                </a:cxn>
                <a:cxn ang="0">
                  <a:pos x="188" y="256"/>
                </a:cxn>
                <a:cxn ang="0">
                  <a:pos x="212" y="232"/>
                </a:cxn>
                <a:cxn ang="0">
                  <a:pos x="188" y="208"/>
                </a:cxn>
                <a:cxn ang="0">
                  <a:pos x="182" y="209"/>
                </a:cxn>
                <a:cxn ang="0">
                  <a:pos x="162" y="150"/>
                </a:cxn>
                <a:cxn ang="0">
                  <a:pos x="180" y="124"/>
                </a:cxn>
                <a:cxn ang="0">
                  <a:pos x="162" y="98"/>
                </a:cxn>
                <a:cxn ang="0">
                  <a:pos x="199" y="50"/>
                </a:cxn>
                <a:cxn ang="0">
                  <a:pos x="216" y="56"/>
                </a:cxn>
                <a:cxn ang="0">
                  <a:pos x="244" y="28"/>
                </a:cxn>
                <a:cxn ang="0">
                  <a:pos x="216" y="0"/>
                </a:cxn>
                <a:cxn ang="0">
                  <a:pos x="168" y="312"/>
                </a:cxn>
                <a:cxn ang="0">
                  <a:pos x="148" y="332"/>
                </a:cxn>
                <a:cxn ang="0">
                  <a:pos x="128" y="312"/>
                </a:cxn>
                <a:cxn ang="0">
                  <a:pos x="148" y="292"/>
                </a:cxn>
                <a:cxn ang="0">
                  <a:pos x="168" y="312"/>
                </a:cxn>
                <a:cxn ang="0">
                  <a:pos x="208" y="232"/>
                </a:cxn>
                <a:cxn ang="0">
                  <a:pos x="188" y="252"/>
                </a:cxn>
                <a:cxn ang="0">
                  <a:pos x="168" y="232"/>
                </a:cxn>
                <a:cxn ang="0">
                  <a:pos x="188" y="212"/>
                </a:cxn>
                <a:cxn ang="0">
                  <a:pos x="208" y="232"/>
                </a:cxn>
                <a:cxn ang="0">
                  <a:pos x="34" y="160"/>
                </a:cxn>
                <a:cxn ang="0">
                  <a:pos x="4" y="128"/>
                </a:cxn>
                <a:cxn ang="0">
                  <a:pos x="34" y="96"/>
                </a:cxn>
                <a:cxn ang="0">
                  <a:pos x="64" y="128"/>
                </a:cxn>
                <a:cxn ang="0">
                  <a:pos x="34" y="160"/>
                </a:cxn>
                <a:cxn ang="0">
                  <a:pos x="176" y="124"/>
                </a:cxn>
                <a:cxn ang="0">
                  <a:pos x="150" y="148"/>
                </a:cxn>
                <a:cxn ang="0">
                  <a:pos x="124" y="124"/>
                </a:cxn>
                <a:cxn ang="0">
                  <a:pos x="150" y="100"/>
                </a:cxn>
                <a:cxn ang="0">
                  <a:pos x="176" y="124"/>
                </a:cxn>
                <a:cxn ang="0">
                  <a:pos x="216" y="52"/>
                </a:cxn>
                <a:cxn ang="0">
                  <a:pos x="192" y="28"/>
                </a:cxn>
                <a:cxn ang="0">
                  <a:pos x="216" y="4"/>
                </a:cxn>
                <a:cxn ang="0">
                  <a:pos x="240" y="28"/>
                </a:cxn>
                <a:cxn ang="0">
                  <a:pos x="216" y="52"/>
                </a:cxn>
              </a:cxnLst>
              <a:rect l="0" t="0" r="r" b="b"/>
              <a:pathLst>
                <a:path w="244" h="336">
                  <a:moveTo>
                    <a:pt x="216" y="0"/>
                  </a:moveTo>
                  <a:cubicBezTo>
                    <a:pt x="201" y="0"/>
                    <a:pt x="188" y="12"/>
                    <a:pt x="188" y="28"/>
                  </a:cubicBezTo>
                  <a:cubicBezTo>
                    <a:pt x="188" y="36"/>
                    <a:pt x="191" y="43"/>
                    <a:pt x="196" y="48"/>
                  </a:cubicBezTo>
                  <a:cubicBezTo>
                    <a:pt x="158" y="97"/>
                    <a:pt x="158" y="97"/>
                    <a:pt x="158" y="97"/>
                  </a:cubicBezTo>
                  <a:cubicBezTo>
                    <a:pt x="156" y="96"/>
                    <a:pt x="153" y="96"/>
                    <a:pt x="150" y="96"/>
                  </a:cubicBezTo>
                  <a:cubicBezTo>
                    <a:pt x="134" y="96"/>
                    <a:pt x="120" y="108"/>
                    <a:pt x="120" y="124"/>
                  </a:cubicBezTo>
                  <a:cubicBezTo>
                    <a:pt x="68" y="125"/>
                    <a:pt x="68" y="125"/>
                    <a:pt x="68" y="125"/>
                  </a:cubicBezTo>
                  <a:cubicBezTo>
                    <a:pt x="67" y="107"/>
                    <a:pt x="52" y="92"/>
                    <a:pt x="34" y="92"/>
                  </a:cubicBezTo>
                  <a:cubicBezTo>
                    <a:pt x="15" y="92"/>
                    <a:pt x="0" y="108"/>
                    <a:pt x="0" y="128"/>
                  </a:cubicBezTo>
                  <a:cubicBezTo>
                    <a:pt x="0" y="148"/>
                    <a:pt x="15" y="164"/>
                    <a:pt x="34" y="164"/>
                  </a:cubicBezTo>
                  <a:cubicBezTo>
                    <a:pt x="53" y="164"/>
                    <a:pt x="68" y="148"/>
                    <a:pt x="68" y="129"/>
                  </a:cubicBezTo>
                  <a:cubicBezTo>
                    <a:pt x="120" y="128"/>
                    <a:pt x="120" y="128"/>
                    <a:pt x="120" y="128"/>
                  </a:cubicBezTo>
                  <a:cubicBezTo>
                    <a:pt x="122" y="141"/>
                    <a:pt x="135" y="152"/>
                    <a:pt x="150" y="152"/>
                  </a:cubicBezTo>
                  <a:cubicBezTo>
                    <a:pt x="153" y="152"/>
                    <a:pt x="156" y="152"/>
                    <a:pt x="158" y="151"/>
                  </a:cubicBezTo>
                  <a:cubicBezTo>
                    <a:pt x="178" y="210"/>
                    <a:pt x="178" y="210"/>
                    <a:pt x="178" y="210"/>
                  </a:cubicBezTo>
                  <a:cubicBezTo>
                    <a:pt x="170" y="214"/>
                    <a:pt x="164" y="222"/>
                    <a:pt x="164" y="232"/>
                  </a:cubicBezTo>
                  <a:cubicBezTo>
                    <a:pt x="164" y="241"/>
                    <a:pt x="169" y="249"/>
                    <a:pt x="176" y="253"/>
                  </a:cubicBezTo>
                  <a:cubicBezTo>
                    <a:pt x="159" y="291"/>
                    <a:pt x="159" y="291"/>
                    <a:pt x="159" y="291"/>
                  </a:cubicBezTo>
                  <a:cubicBezTo>
                    <a:pt x="156" y="289"/>
                    <a:pt x="152" y="288"/>
                    <a:pt x="148" y="288"/>
                  </a:cubicBezTo>
                  <a:cubicBezTo>
                    <a:pt x="135" y="288"/>
                    <a:pt x="124" y="299"/>
                    <a:pt x="124" y="312"/>
                  </a:cubicBezTo>
                  <a:cubicBezTo>
                    <a:pt x="124" y="325"/>
                    <a:pt x="135" y="336"/>
                    <a:pt x="148" y="336"/>
                  </a:cubicBezTo>
                  <a:cubicBezTo>
                    <a:pt x="161" y="336"/>
                    <a:pt x="172" y="325"/>
                    <a:pt x="172" y="312"/>
                  </a:cubicBezTo>
                  <a:cubicBezTo>
                    <a:pt x="172" y="304"/>
                    <a:pt x="168" y="297"/>
                    <a:pt x="162" y="293"/>
                  </a:cubicBezTo>
                  <a:cubicBezTo>
                    <a:pt x="180" y="255"/>
                    <a:pt x="180" y="255"/>
                    <a:pt x="180" y="255"/>
                  </a:cubicBezTo>
                  <a:cubicBezTo>
                    <a:pt x="183" y="255"/>
                    <a:pt x="185" y="256"/>
                    <a:pt x="188" y="256"/>
                  </a:cubicBezTo>
                  <a:cubicBezTo>
                    <a:pt x="201" y="256"/>
                    <a:pt x="212" y="245"/>
                    <a:pt x="212" y="232"/>
                  </a:cubicBezTo>
                  <a:cubicBezTo>
                    <a:pt x="212" y="219"/>
                    <a:pt x="201" y="208"/>
                    <a:pt x="188" y="208"/>
                  </a:cubicBezTo>
                  <a:cubicBezTo>
                    <a:pt x="186" y="208"/>
                    <a:pt x="184" y="208"/>
                    <a:pt x="182" y="209"/>
                  </a:cubicBezTo>
                  <a:cubicBezTo>
                    <a:pt x="162" y="150"/>
                    <a:pt x="162" y="150"/>
                    <a:pt x="162" y="150"/>
                  </a:cubicBezTo>
                  <a:cubicBezTo>
                    <a:pt x="173" y="145"/>
                    <a:pt x="180" y="136"/>
                    <a:pt x="180" y="124"/>
                  </a:cubicBezTo>
                  <a:cubicBezTo>
                    <a:pt x="180" y="112"/>
                    <a:pt x="173" y="103"/>
                    <a:pt x="162" y="98"/>
                  </a:cubicBezTo>
                  <a:cubicBezTo>
                    <a:pt x="199" y="50"/>
                    <a:pt x="199" y="50"/>
                    <a:pt x="199" y="50"/>
                  </a:cubicBezTo>
                  <a:cubicBezTo>
                    <a:pt x="204" y="54"/>
                    <a:pt x="210" y="56"/>
                    <a:pt x="216" y="56"/>
                  </a:cubicBezTo>
                  <a:cubicBezTo>
                    <a:pt x="232" y="56"/>
                    <a:pt x="244" y="43"/>
                    <a:pt x="244" y="28"/>
                  </a:cubicBezTo>
                  <a:cubicBezTo>
                    <a:pt x="244" y="12"/>
                    <a:pt x="232" y="0"/>
                    <a:pt x="216" y="0"/>
                  </a:cubicBezTo>
                  <a:close/>
                  <a:moveTo>
                    <a:pt x="168" y="312"/>
                  </a:moveTo>
                  <a:cubicBezTo>
                    <a:pt x="168" y="323"/>
                    <a:pt x="159" y="332"/>
                    <a:pt x="148" y="332"/>
                  </a:cubicBezTo>
                  <a:cubicBezTo>
                    <a:pt x="137" y="332"/>
                    <a:pt x="128" y="323"/>
                    <a:pt x="128" y="312"/>
                  </a:cubicBezTo>
                  <a:cubicBezTo>
                    <a:pt x="128" y="301"/>
                    <a:pt x="137" y="292"/>
                    <a:pt x="148" y="292"/>
                  </a:cubicBezTo>
                  <a:cubicBezTo>
                    <a:pt x="159" y="292"/>
                    <a:pt x="168" y="301"/>
                    <a:pt x="168" y="312"/>
                  </a:cubicBezTo>
                  <a:close/>
                  <a:moveTo>
                    <a:pt x="208" y="232"/>
                  </a:moveTo>
                  <a:cubicBezTo>
                    <a:pt x="208" y="243"/>
                    <a:pt x="199" y="252"/>
                    <a:pt x="188" y="252"/>
                  </a:cubicBezTo>
                  <a:cubicBezTo>
                    <a:pt x="177" y="252"/>
                    <a:pt x="168" y="243"/>
                    <a:pt x="168" y="232"/>
                  </a:cubicBezTo>
                  <a:cubicBezTo>
                    <a:pt x="168" y="221"/>
                    <a:pt x="177" y="212"/>
                    <a:pt x="188" y="212"/>
                  </a:cubicBezTo>
                  <a:cubicBezTo>
                    <a:pt x="199" y="212"/>
                    <a:pt x="208" y="221"/>
                    <a:pt x="208" y="232"/>
                  </a:cubicBezTo>
                  <a:close/>
                  <a:moveTo>
                    <a:pt x="34" y="160"/>
                  </a:moveTo>
                  <a:cubicBezTo>
                    <a:pt x="18" y="160"/>
                    <a:pt x="4" y="146"/>
                    <a:pt x="4" y="128"/>
                  </a:cubicBezTo>
                  <a:cubicBezTo>
                    <a:pt x="4" y="110"/>
                    <a:pt x="18" y="96"/>
                    <a:pt x="34" y="96"/>
                  </a:cubicBezTo>
                  <a:cubicBezTo>
                    <a:pt x="51" y="96"/>
                    <a:pt x="64" y="110"/>
                    <a:pt x="64" y="128"/>
                  </a:cubicBezTo>
                  <a:cubicBezTo>
                    <a:pt x="64" y="146"/>
                    <a:pt x="51" y="160"/>
                    <a:pt x="34" y="160"/>
                  </a:cubicBezTo>
                  <a:close/>
                  <a:moveTo>
                    <a:pt x="176" y="124"/>
                  </a:moveTo>
                  <a:cubicBezTo>
                    <a:pt x="176" y="137"/>
                    <a:pt x="164" y="148"/>
                    <a:pt x="150" y="148"/>
                  </a:cubicBezTo>
                  <a:cubicBezTo>
                    <a:pt x="136" y="148"/>
                    <a:pt x="124" y="137"/>
                    <a:pt x="124" y="124"/>
                  </a:cubicBezTo>
                  <a:cubicBezTo>
                    <a:pt x="124" y="111"/>
                    <a:pt x="136" y="100"/>
                    <a:pt x="150" y="100"/>
                  </a:cubicBezTo>
                  <a:cubicBezTo>
                    <a:pt x="164" y="100"/>
                    <a:pt x="176" y="111"/>
                    <a:pt x="176" y="124"/>
                  </a:cubicBezTo>
                  <a:close/>
                  <a:moveTo>
                    <a:pt x="216" y="52"/>
                  </a:moveTo>
                  <a:cubicBezTo>
                    <a:pt x="203" y="52"/>
                    <a:pt x="192" y="41"/>
                    <a:pt x="192" y="28"/>
                  </a:cubicBezTo>
                  <a:cubicBezTo>
                    <a:pt x="192" y="15"/>
                    <a:pt x="203" y="4"/>
                    <a:pt x="216" y="4"/>
                  </a:cubicBezTo>
                  <a:cubicBezTo>
                    <a:pt x="229" y="4"/>
                    <a:pt x="240" y="15"/>
                    <a:pt x="240" y="28"/>
                  </a:cubicBezTo>
                  <a:cubicBezTo>
                    <a:pt x="240" y="41"/>
                    <a:pt x="229" y="52"/>
                    <a:pt x="216" y="52"/>
                  </a:cubicBezTo>
                  <a:close/>
                </a:path>
              </a:pathLst>
            </a:custGeom>
            <a:solidFill>
              <a:srgbClr val="B2D8EA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9" name="Freeform 15"/>
            <p:cNvSpPr>
              <a:spLocks noEditPoints="1"/>
            </p:cNvSpPr>
            <p:nvPr/>
          </p:nvSpPr>
          <p:spPr bwMode="auto">
            <a:xfrm>
              <a:off x="2486025" y="4411663"/>
              <a:ext cx="696913" cy="744538"/>
            </a:xfrm>
            <a:custGeom>
              <a:avLst/>
              <a:gdLst/>
              <a:ahLst/>
              <a:cxnLst>
                <a:cxn ang="0">
                  <a:pos x="256" y="233"/>
                </a:cxn>
                <a:cxn ang="0">
                  <a:pos x="284" y="154"/>
                </a:cxn>
                <a:cxn ang="0">
                  <a:pos x="216" y="128"/>
                </a:cxn>
                <a:cxn ang="0">
                  <a:pos x="192" y="94"/>
                </a:cxn>
                <a:cxn ang="0">
                  <a:pos x="161" y="64"/>
                </a:cxn>
                <a:cxn ang="0">
                  <a:pos x="160" y="14"/>
                </a:cxn>
                <a:cxn ang="0">
                  <a:pos x="132" y="14"/>
                </a:cxn>
                <a:cxn ang="0">
                  <a:pos x="149" y="28"/>
                </a:cxn>
                <a:cxn ang="0">
                  <a:pos x="132" y="91"/>
                </a:cxn>
                <a:cxn ang="0">
                  <a:pos x="36" y="78"/>
                </a:cxn>
                <a:cxn ang="0">
                  <a:pos x="0" y="78"/>
                </a:cxn>
                <a:cxn ang="0">
                  <a:pos x="35" y="84"/>
                </a:cxn>
                <a:cxn ang="0">
                  <a:pos x="162" y="124"/>
                </a:cxn>
                <a:cxn ang="0">
                  <a:pos x="213" y="131"/>
                </a:cxn>
                <a:cxn ang="0">
                  <a:pos x="244" y="192"/>
                </a:cxn>
                <a:cxn ang="0">
                  <a:pos x="252" y="235"/>
                </a:cxn>
                <a:cxn ang="0">
                  <a:pos x="236" y="265"/>
                </a:cxn>
                <a:cxn ang="0">
                  <a:pos x="152" y="240"/>
                </a:cxn>
                <a:cxn ang="0">
                  <a:pos x="152" y="312"/>
                </a:cxn>
                <a:cxn ang="0">
                  <a:pos x="188" y="274"/>
                </a:cxn>
                <a:cxn ang="0">
                  <a:pos x="264" y="292"/>
                </a:cxn>
                <a:cxn ang="0">
                  <a:pos x="264" y="232"/>
                </a:cxn>
                <a:cxn ang="0">
                  <a:pos x="146" y="4"/>
                </a:cxn>
                <a:cxn ang="0">
                  <a:pos x="146" y="24"/>
                </a:cxn>
                <a:cxn ang="0">
                  <a:pos x="18" y="92"/>
                </a:cxn>
                <a:cxn ang="0">
                  <a:pos x="18" y="64"/>
                </a:cxn>
                <a:cxn ang="0">
                  <a:pos x="18" y="92"/>
                </a:cxn>
                <a:cxn ang="0">
                  <a:pos x="136" y="94"/>
                </a:cxn>
                <a:cxn ang="0">
                  <a:pos x="188" y="94"/>
                </a:cxn>
                <a:cxn ang="0">
                  <a:pos x="208" y="154"/>
                </a:cxn>
                <a:cxn ang="0">
                  <a:pos x="280" y="154"/>
                </a:cxn>
                <a:cxn ang="0">
                  <a:pos x="208" y="154"/>
                </a:cxn>
                <a:cxn ang="0">
                  <a:pos x="120" y="276"/>
                </a:cxn>
                <a:cxn ang="0">
                  <a:pos x="184" y="276"/>
                </a:cxn>
                <a:cxn ang="0">
                  <a:pos x="264" y="288"/>
                </a:cxn>
                <a:cxn ang="0">
                  <a:pos x="264" y="236"/>
                </a:cxn>
                <a:cxn ang="0">
                  <a:pos x="264" y="288"/>
                </a:cxn>
              </a:cxnLst>
              <a:rect l="0" t="0" r="r" b="b"/>
              <a:pathLst>
                <a:path w="292" h="312">
                  <a:moveTo>
                    <a:pt x="264" y="232"/>
                  </a:moveTo>
                  <a:cubicBezTo>
                    <a:pt x="261" y="232"/>
                    <a:pt x="259" y="232"/>
                    <a:pt x="256" y="233"/>
                  </a:cubicBezTo>
                  <a:cubicBezTo>
                    <a:pt x="253" y="191"/>
                    <a:pt x="253" y="191"/>
                    <a:pt x="253" y="191"/>
                  </a:cubicBezTo>
                  <a:cubicBezTo>
                    <a:pt x="271" y="188"/>
                    <a:pt x="284" y="172"/>
                    <a:pt x="284" y="154"/>
                  </a:cubicBezTo>
                  <a:cubicBezTo>
                    <a:pt x="284" y="133"/>
                    <a:pt x="266" y="116"/>
                    <a:pt x="244" y="116"/>
                  </a:cubicBezTo>
                  <a:cubicBezTo>
                    <a:pt x="233" y="116"/>
                    <a:pt x="223" y="120"/>
                    <a:pt x="216" y="128"/>
                  </a:cubicBezTo>
                  <a:cubicBezTo>
                    <a:pt x="188" y="108"/>
                    <a:pt x="188" y="108"/>
                    <a:pt x="188" y="108"/>
                  </a:cubicBezTo>
                  <a:cubicBezTo>
                    <a:pt x="191" y="104"/>
                    <a:pt x="192" y="99"/>
                    <a:pt x="192" y="94"/>
                  </a:cubicBezTo>
                  <a:cubicBezTo>
                    <a:pt x="192" y="77"/>
                    <a:pt x="179" y="64"/>
                    <a:pt x="162" y="64"/>
                  </a:cubicBezTo>
                  <a:cubicBezTo>
                    <a:pt x="162" y="64"/>
                    <a:pt x="161" y="64"/>
                    <a:pt x="161" y="64"/>
                  </a:cubicBezTo>
                  <a:cubicBezTo>
                    <a:pt x="152" y="27"/>
                    <a:pt x="152" y="27"/>
                    <a:pt x="152" y="27"/>
                  </a:cubicBezTo>
                  <a:cubicBezTo>
                    <a:pt x="157" y="24"/>
                    <a:pt x="160" y="19"/>
                    <a:pt x="160" y="14"/>
                  </a:cubicBezTo>
                  <a:cubicBezTo>
                    <a:pt x="160" y="6"/>
                    <a:pt x="154" y="0"/>
                    <a:pt x="146" y="0"/>
                  </a:cubicBezTo>
                  <a:cubicBezTo>
                    <a:pt x="138" y="0"/>
                    <a:pt x="132" y="6"/>
                    <a:pt x="132" y="14"/>
                  </a:cubicBezTo>
                  <a:cubicBezTo>
                    <a:pt x="132" y="22"/>
                    <a:pt x="138" y="28"/>
                    <a:pt x="146" y="28"/>
                  </a:cubicBezTo>
                  <a:cubicBezTo>
                    <a:pt x="147" y="28"/>
                    <a:pt x="148" y="28"/>
                    <a:pt x="149" y="28"/>
                  </a:cubicBezTo>
                  <a:cubicBezTo>
                    <a:pt x="157" y="64"/>
                    <a:pt x="157" y="64"/>
                    <a:pt x="157" y="64"/>
                  </a:cubicBezTo>
                  <a:cubicBezTo>
                    <a:pt x="144" y="67"/>
                    <a:pt x="134" y="78"/>
                    <a:pt x="132" y="91"/>
                  </a:cubicBezTo>
                  <a:cubicBezTo>
                    <a:pt x="36" y="80"/>
                    <a:pt x="36" y="80"/>
                    <a:pt x="36" y="80"/>
                  </a:cubicBezTo>
                  <a:cubicBezTo>
                    <a:pt x="36" y="79"/>
                    <a:pt x="36" y="79"/>
                    <a:pt x="36" y="78"/>
                  </a:cubicBezTo>
                  <a:cubicBezTo>
                    <a:pt x="36" y="68"/>
                    <a:pt x="28" y="60"/>
                    <a:pt x="18" y="60"/>
                  </a:cubicBezTo>
                  <a:cubicBezTo>
                    <a:pt x="8" y="60"/>
                    <a:pt x="0" y="68"/>
                    <a:pt x="0" y="78"/>
                  </a:cubicBezTo>
                  <a:cubicBezTo>
                    <a:pt x="0" y="88"/>
                    <a:pt x="8" y="96"/>
                    <a:pt x="18" y="96"/>
                  </a:cubicBezTo>
                  <a:cubicBezTo>
                    <a:pt x="26" y="96"/>
                    <a:pt x="33" y="91"/>
                    <a:pt x="35" y="84"/>
                  </a:cubicBezTo>
                  <a:cubicBezTo>
                    <a:pt x="132" y="95"/>
                    <a:pt x="132" y="95"/>
                    <a:pt x="132" y="95"/>
                  </a:cubicBezTo>
                  <a:cubicBezTo>
                    <a:pt x="133" y="111"/>
                    <a:pt x="146" y="124"/>
                    <a:pt x="162" y="124"/>
                  </a:cubicBezTo>
                  <a:cubicBezTo>
                    <a:pt x="172" y="124"/>
                    <a:pt x="181" y="119"/>
                    <a:pt x="186" y="112"/>
                  </a:cubicBezTo>
                  <a:cubicBezTo>
                    <a:pt x="213" y="131"/>
                    <a:pt x="213" y="131"/>
                    <a:pt x="213" y="131"/>
                  </a:cubicBezTo>
                  <a:cubicBezTo>
                    <a:pt x="207" y="137"/>
                    <a:pt x="204" y="145"/>
                    <a:pt x="204" y="154"/>
                  </a:cubicBezTo>
                  <a:cubicBezTo>
                    <a:pt x="204" y="175"/>
                    <a:pt x="222" y="192"/>
                    <a:pt x="244" y="192"/>
                  </a:cubicBezTo>
                  <a:cubicBezTo>
                    <a:pt x="246" y="192"/>
                    <a:pt x="247" y="192"/>
                    <a:pt x="249" y="192"/>
                  </a:cubicBezTo>
                  <a:cubicBezTo>
                    <a:pt x="252" y="235"/>
                    <a:pt x="252" y="235"/>
                    <a:pt x="252" y="235"/>
                  </a:cubicBezTo>
                  <a:cubicBezTo>
                    <a:pt x="243" y="240"/>
                    <a:pt x="236" y="250"/>
                    <a:pt x="236" y="262"/>
                  </a:cubicBezTo>
                  <a:cubicBezTo>
                    <a:pt x="236" y="263"/>
                    <a:pt x="236" y="264"/>
                    <a:pt x="236" y="265"/>
                  </a:cubicBezTo>
                  <a:cubicBezTo>
                    <a:pt x="188" y="270"/>
                    <a:pt x="188" y="270"/>
                    <a:pt x="188" y="270"/>
                  </a:cubicBezTo>
                  <a:cubicBezTo>
                    <a:pt x="185" y="253"/>
                    <a:pt x="170" y="240"/>
                    <a:pt x="152" y="240"/>
                  </a:cubicBezTo>
                  <a:cubicBezTo>
                    <a:pt x="132" y="240"/>
                    <a:pt x="116" y="256"/>
                    <a:pt x="116" y="276"/>
                  </a:cubicBezTo>
                  <a:cubicBezTo>
                    <a:pt x="116" y="296"/>
                    <a:pt x="132" y="312"/>
                    <a:pt x="152" y="312"/>
                  </a:cubicBezTo>
                  <a:cubicBezTo>
                    <a:pt x="172" y="312"/>
                    <a:pt x="188" y="296"/>
                    <a:pt x="188" y="276"/>
                  </a:cubicBezTo>
                  <a:cubicBezTo>
                    <a:pt x="188" y="275"/>
                    <a:pt x="188" y="275"/>
                    <a:pt x="188" y="274"/>
                  </a:cubicBezTo>
                  <a:cubicBezTo>
                    <a:pt x="237" y="269"/>
                    <a:pt x="237" y="269"/>
                    <a:pt x="237" y="269"/>
                  </a:cubicBezTo>
                  <a:cubicBezTo>
                    <a:pt x="240" y="282"/>
                    <a:pt x="251" y="292"/>
                    <a:pt x="264" y="292"/>
                  </a:cubicBezTo>
                  <a:cubicBezTo>
                    <a:pt x="280" y="292"/>
                    <a:pt x="292" y="279"/>
                    <a:pt x="292" y="262"/>
                  </a:cubicBezTo>
                  <a:cubicBezTo>
                    <a:pt x="292" y="246"/>
                    <a:pt x="280" y="232"/>
                    <a:pt x="264" y="232"/>
                  </a:cubicBezTo>
                  <a:close/>
                  <a:moveTo>
                    <a:pt x="136" y="14"/>
                  </a:moveTo>
                  <a:cubicBezTo>
                    <a:pt x="136" y="8"/>
                    <a:pt x="141" y="4"/>
                    <a:pt x="146" y="4"/>
                  </a:cubicBezTo>
                  <a:cubicBezTo>
                    <a:pt x="152" y="4"/>
                    <a:pt x="156" y="8"/>
                    <a:pt x="156" y="14"/>
                  </a:cubicBezTo>
                  <a:cubicBezTo>
                    <a:pt x="156" y="20"/>
                    <a:pt x="152" y="24"/>
                    <a:pt x="146" y="24"/>
                  </a:cubicBezTo>
                  <a:cubicBezTo>
                    <a:pt x="141" y="24"/>
                    <a:pt x="136" y="20"/>
                    <a:pt x="136" y="14"/>
                  </a:cubicBezTo>
                  <a:close/>
                  <a:moveTo>
                    <a:pt x="18" y="92"/>
                  </a:moveTo>
                  <a:cubicBezTo>
                    <a:pt x="10" y="92"/>
                    <a:pt x="4" y="86"/>
                    <a:pt x="4" y="78"/>
                  </a:cubicBezTo>
                  <a:cubicBezTo>
                    <a:pt x="4" y="70"/>
                    <a:pt x="10" y="64"/>
                    <a:pt x="18" y="64"/>
                  </a:cubicBezTo>
                  <a:cubicBezTo>
                    <a:pt x="26" y="64"/>
                    <a:pt x="32" y="70"/>
                    <a:pt x="32" y="78"/>
                  </a:cubicBezTo>
                  <a:cubicBezTo>
                    <a:pt x="32" y="86"/>
                    <a:pt x="26" y="92"/>
                    <a:pt x="18" y="92"/>
                  </a:cubicBezTo>
                  <a:close/>
                  <a:moveTo>
                    <a:pt x="162" y="120"/>
                  </a:moveTo>
                  <a:cubicBezTo>
                    <a:pt x="148" y="120"/>
                    <a:pt x="136" y="108"/>
                    <a:pt x="136" y="94"/>
                  </a:cubicBezTo>
                  <a:cubicBezTo>
                    <a:pt x="136" y="80"/>
                    <a:pt x="148" y="68"/>
                    <a:pt x="162" y="68"/>
                  </a:cubicBezTo>
                  <a:cubicBezTo>
                    <a:pt x="177" y="68"/>
                    <a:pt x="188" y="80"/>
                    <a:pt x="188" y="94"/>
                  </a:cubicBezTo>
                  <a:cubicBezTo>
                    <a:pt x="188" y="108"/>
                    <a:pt x="177" y="120"/>
                    <a:pt x="162" y="120"/>
                  </a:cubicBezTo>
                  <a:close/>
                  <a:moveTo>
                    <a:pt x="208" y="154"/>
                  </a:moveTo>
                  <a:cubicBezTo>
                    <a:pt x="208" y="135"/>
                    <a:pt x="224" y="120"/>
                    <a:pt x="244" y="120"/>
                  </a:cubicBezTo>
                  <a:cubicBezTo>
                    <a:pt x="264" y="120"/>
                    <a:pt x="280" y="135"/>
                    <a:pt x="280" y="154"/>
                  </a:cubicBezTo>
                  <a:cubicBezTo>
                    <a:pt x="280" y="173"/>
                    <a:pt x="264" y="188"/>
                    <a:pt x="244" y="188"/>
                  </a:cubicBezTo>
                  <a:cubicBezTo>
                    <a:pt x="224" y="188"/>
                    <a:pt x="208" y="173"/>
                    <a:pt x="208" y="154"/>
                  </a:cubicBezTo>
                  <a:close/>
                  <a:moveTo>
                    <a:pt x="152" y="308"/>
                  </a:moveTo>
                  <a:cubicBezTo>
                    <a:pt x="135" y="308"/>
                    <a:pt x="120" y="294"/>
                    <a:pt x="120" y="276"/>
                  </a:cubicBezTo>
                  <a:cubicBezTo>
                    <a:pt x="120" y="258"/>
                    <a:pt x="135" y="244"/>
                    <a:pt x="152" y="244"/>
                  </a:cubicBezTo>
                  <a:cubicBezTo>
                    <a:pt x="170" y="244"/>
                    <a:pt x="184" y="258"/>
                    <a:pt x="184" y="276"/>
                  </a:cubicBezTo>
                  <a:cubicBezTo>
                    <a:pt x="184" y="294"/>
                    <a:pt x="170" y="308"/>
                    <a:pt x="152" y="308"/>
                  </a:cubicBezTo>
                  <a:close/>
                  <a:moveTo>
                    <a:pt x="264" y="288"/>
                  </a:moveTo>
                  <a:cubicBezTo>
                    <a:pt x="251" y="288"/>
                    <a:pt x="240" y="276"/>
                    <a:pt x="240" y="262"/>
                  </a:cubicBezTo>
                  <a:cubicBezTo>
                    <a:pt x="240" y="248"/>
                    <a:pt x="251" y="236"/>
                    <a:pt x="264" y="236"/>
                  </a:cubicBezTo>
                  <a:cubicBezTo>
                    <a:pt x="277" y="236"/>
                    <a:pt x="288" y="248"/>
                    <a:pt x="288" y="262"/>
                  </a:cubicBezTo>
                  <a:cubicBezTo>
                    <a:pt x="288" y="276"/>
                    <a:pt x="277" y="288"/>
                    <a:pt x="264" y="288"/>
                  </a:cubicBezTo>
                  <a:close/>
                </a:path>
              </a:pathLst>
            </a:custGeom>
            <a:solidFill>
              <a:srgbClr val="B2D8EA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2376488" y="4507706"/>
              <a:ext cx="152399" cy="159543"/>
            </a:xfrm>
            <a:prstGeom prst="ellipse">
              <a:avLst/>
            </a:prstGeom>
            <a:gradFill flip="none" rotWithShape="1">
              <a:gsLst>
                <a:gs pos="0">
                  <a:srgbClr val="D3ECF9"/>
                </a:gs>
                <a:gs pos="21000">
                  <a:srgbClr val="B8E1F6"/>
                </a:gs>
                <a:gs pos="50000">
                  <a:srgbClr val="6AC1EC"/>
                </a:gs>
                <a:gs pos="75000">
                  <a:srgbClr val="198AC1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1" name="Freeform 14"/>
            <p:cNvSpPr>
              <a:spLocks noEditPoints="1"/>
            </p:cNvSpPr>
            <p:nvPr/>
          </p:nvSpPr>
          <p:spPr bwMode="auto">
            <a:xfrm>
              <a:off x="1647825" y="4011613"/>
              <a:ext cx="1716088" cy="1135063"/>
            </a:xfrm>
            <a:custGeom>
              <a:avLst/>
              <a:gdLst/>
              <a:ahLst/>
              <a:cxnLst>
                <a:cxn ang="0">
                  <a:pos x="593" y="53"/>
                </a:cxn>
                <a:cxn ang="0">
                  <a:pos x="436" y="40"/>
                </a:cxn>
                <a:cxn ang="0">
                  <a:pos x="401" y="133"/>
                </a:cxn>
                <a:cxn ang="0">
                  <a:pos x="338" y="208"/>
                </a:cxn>
                <a:cxn ang="0">
                  <a:pos x="199" y="262"/>
                </a:cxn>
                <a:cxn ang="0">
                  <a:pos x="92" y="274"/>
                </a:cxn>
                <a:cxn ang="0">
                  <a:pos x="45" y="410"/>
                </a:cxn>
                <a:cxn ang="0">
                  <a:pos x="0" y="442"/>
                </a:cxn>
                <a:cxn ang="0">
                  <a:pos x="68" y="442"/>
                </a:cxn>
                <a:cxn ang="0">
                  <a:pos x="119" y="321"/>
                </a:cxn>
                <a:cxn ang="0">
                  <a:pos x="200" y="274"/>
                </a:cxn>
                <a:cxn ang="0">
                  <a:pos x="305" y="249"/>
                </a:cxn>
                <a:cxn ang="0">
                  <a:pos x="352" y="337"/>
                </a:cxn>
                <a:cxn ang="0">
                  <a:pos x="360" y="408"/>
                </a:cxn>
                <a:cxn ang="0">
                  <a:pos x="360" y="336"/>
                </a:cxn>
                <a:cxn ang="0">
                  <a:pos x="372" y="242"/>
                </a:cxn>
                <a:cxn ang="0">
                  <a:pos x="407" y="139"/>
                </a:cxn>
                <a:cxn ang="0">
                  <a:pos x="488" y="94"/>
                </a:cxn>
                <a:cxn ang="0">
                  <a:pos x="592" y="62"/>
                </a:cxn>
                <a:cxn ang="0">
                  <a:pos x="656" y="128"/>
                </a:cxn>
                <a:cxn ang="0">
                  <a:pos x="656" y="0"/>
                </a:cxn>
                <a:cxn ang="0">
                  <a:pos x="34" y="472"/>
                </a:cxn>
                <a:cxn ang="0">
                  <a:pos x="34" y="412"/>
                </a:cxn>
                <a:cxn ang="0">
                  <a:pos x="146" y="324"/>
                </a:cxn>
                <a:cxn ang="0">
                  <a:pos x="146" y="224"/>
                </a:cxn>
                <a:cxn ang="0">
                  <a:pos x="146" y="324"/>
                </a:cxn>
                <a:cxn ang="0">
                  <a:pos x="360" y="404"/>
                </a:cxn>
                <a:cxn ang="0">
                  <a:pos x="360" y="340"/>
                </a:cxn>
                <a:cxn ang="0">
                  <a:pos x="368" y="242"/>
                </a:cxn>
                <a:cxn ang="0">
                  <a:pos x="308" y="242"/>
                </a:cxn>
                <a:cxn ang="0">
                  <a:pos x="368" y="242"/>
                </a:cxn>
                <a:cxn ang="0">
                  <a:pos x="388" y="94"/>
                </a:cxn>
                <a:cxn ang="0">
                  <a:pos x="484" y="94"/>
                </a:cxn>
                <a:cxn ang="0">
                  <a:pos x="656" y="124"/>
                </a:cxn>
                <a:cxn ang="0">
                  <a:pos x="656" y="4"/>
                </a:cxn>
                <a:cxn ang="0">
                  <a:pos x="656" y="124"/>
                </a:cxn>
              </a:cxnLst>
              <a:rect l="0" t="0" r="r" b="b"/>
              <a:pathLst>
                <a:path w="720" h="476">
                  <a:moveTo>
                    <a:pt x="656" y="0"/>
                  </a:moveTo>
                  <a:cubicBezTo>
                    <a:pt x="625" y="0"/>
                    <a:pt x="598" y="23"/>
                    <a:pt x="593" y="53"/>
                  </a:cubicBezTo>
                  <a:cubicBezTo>
                    <a:pt x="484" y="74"/>
                    <a:pt x="484" y="74"/>
                    <a:pt x="484" y="74"/>
                  </a:cubicBezTo>
                  <a:cubicBezTo>
                    <a:pt x="477" y="54"/>
                    <a:pt x="458" y="40"/>
                    <a:pt x="436" y="40"/>
                  </a:cubicBezTo>
                  <a:cubicBezTo>
                    <a:pt x="408" y="40"/>
                    <a:pt x="384" y="64"/>
                    <a:pt x="384" y="94"/>
                  </a:cubicBezTo>
                  <a:cubicBezTo>
                    <a:pt x="384" y="110"/>
                    <a:pt x="391" y="124"/>
                    <a:pt x="401" y="133"/>
                  </a:cubicBezTo>
                  <a:cubicBezTo>
                    <a:pt x="350" y="210"/>
                    <a:pt x="350" y="210"/>
                    <a:pt x="350" y="210"/>
                  </a:cubicBezTo>
                  <a:cubicBezTo>
                    <a:pt x="347" y="209"/>
                    <a:pt x="342" y="208"/>
                    <a:pt x="338" y="208"/>
                  </a:cubicBezTo>
                  <a:cubicBezTo>
                    <a:pt x="320" y="208"/>
                    <a:pt x="305" y="222"/>
                    <a:pt x="304" y="240"/>
                  </a:cubicBezTo>
                  <a:cubicBezTo>
                    <a:pt x="199" y="262"/>
                    <a:pt x="199" y="262"/>
                    <a:pt x="199" y="262"/>
                  </a:cubicBezTo>
                  <a:cubicBezTo>
                    <a:pt x="193" y="238"/>
                    <a:pt x="172" y="220"/>
                    <a:pt x="146" y="220"/>
                  </a:cubicBezTo>
                  <a:cubicBezTo>
                    <a:pt x="116" y="220"/>
                    <a:pt x="92" y="244"/>
                    <a:pt x="92" y="274"/>
                  </a:cubicBezTo>
                  <a:cubicBezTo>
                    <a:pt x="92" y="291"/>
                    <a:pt x="100" y="306"/>
                    <a:pt x="113" y="316"/>
                  </a:cubicBezTo>
                  <a:cubicBezTo>
                    <a:pt x="45" y="410"/>
                    <a:pt x="45" y="410"/>
                    <a:pt x="45" y="410"/>
                  </a:cubicBezTo>
                  <a:cubicBezTo>
                    <a:pt x="42" y="409"/>
                    <a:pt x="38" y="408"/>
                    <a:pt x="34" y="408"/>
                  </a:cubicBezTo>
                  <a:cubicBezTo>
                    <a:pt x="15" y="408"/>
                    <a:pt x="0" y="423"/>
                    <a:pt x="0" y="442"/>
                  </a:cubicBezTo>
                  <a:cubicBezTo>
                    <a:pt x="0" y="461"/>
                    <a:pt x="15" y="476"/>
                    <a:pt x="34" y="476"/>
                  </a:cubicBezTo>
                  <a:cubicBezTo>
                    <a:pt x="53" y="476"/>
                    <a:pt x="68" y="461"/>
                    <a:pt x="68" y="442"/>
                  </a:cubicBezTo>
                  <a:cubicBezTo>
                    <a:pt x="68" y="430"/>
                    <a:pt x="62" y="420"/>
                    <a:pt x="53" y="414"/>
                  </a:cubicBezTo>
                  <a:cubicBezTo>
                    <a:pt x="119" y="321"/>
                    <a:pt x="119" y="321"/>
                    <a:pt x="119" y="321"/>
                  </a:cubicBezTo>
                  <a:cubicBezTo>
                    <a:pt x="127" y="325"/>
                    <a:pt x="136" y="328"/>
                    <a:pt x="146" y="328"/>
                  </a:cubicBezTo>
                  <a:cubicBezTo>
                    <a:pt x="176" y="328"/>
                    <a:pt x="200" y="304"/>
                    <a:pt x="200" y="274"/>
                  </a:cubicBezTo>
                  <a:cubicBezTo>
                    <a:pt x="200" y="272"/>
                    <a:pt x="200" y="271"/>
                    <a:pt x="200" y="270"/>
                  </a:cubicBezTo>
                  <a:cubicBezTo>
                    <a:pt x="305" y="249"/>
                    <a:pt x="305" y="249"/>
                    <a:pt x="305" y="249"/>
                  </a:cubicBezTo>
                  <a:cubicBezTo>
                    <a:pt x="308" y="264"/>
                    <a:pt x="321" y="276"/>
                    <a:pt x="338" y="276"/>
                  </a:cubicBezTo>
                  <a:cubicBezTo>
                    <a:pt x="352" y="337"/>
                    <a:pt x="352" y="337"/>
                    <a:pt x="352" y="337"/>
                  </a:cubicBezTo>
                  <a:cubicBezTo>
                    <a:pt x="336" y="340"/>
                    <a:pt x="324" y="355"/>
                    <a:pt x="324" y="372"/>
                  </a:cubicBezTo>
                  <a:cubicBezTo>
                    <a:pt x="324" y="392"/>
                    <a:pt x="340" y="408"/>
                    <a:pt x="360" y="408"/>
                  </a:cubicBezTo>
                  <a:cubicBezTo>
                    <a:pt x="380" y="408"/>
                    <a:pt x="396" y="392"/>
                    <a:pt x="396" y="372"/>
                  </a:cubicBezTo>
                  <a:cubicBezTo>
                    <a:pt x="396" y="352"/>
                    <a:pt x="380" y="336"/>
                    <a:pt x="360" y="336"/>
                  </a:cubicBezTo>
                  <a:cubicBezTo>
                    <a:pt x="346" y="275"/>
                    <a:pt x="346" y="275"/>
                    <a:pt x="346" y="275"/>
                  </a:cubicBezTo>
                  <a:cubicBezTo>
                    <a:pt x="361" y="272"/>
                    <a:pt x="372" y="258"/>
                    <a:pt x="372" y="242"/>
                  </a:cubicBezTo>
                  <a:cubicBezTo>
                    <a:pt x="372" y="230"/>
                    <a:pt x="366" y="220"/>
                    <a:pt x="357" y="214"/>
                  </a:cubicBezTo>
                  <a:cubicBezTo>
                    <a:pt x="407" y="139"/>
                    <a:pt x="407" y="139"/>
                    <a:pt x="407" y="139"/>
                  </a:cubicBezTo>
                  <a:cubicBezTo>
                    <a:pt x="415" y="145"/>
                    <a:pt x="425" y="148"/>
                    <a:pt x="436" y="148"/>
                  </a:cubicBezTo>
                  <a:cubicBezTo>
                    <a:pt x="465" y="148"/>
                    <a:pt x="488" y="124"/>
                    <a:pt x="488" y="94"/>
                  </a:cubicBezTo>
                  <a:cubicBezTo>
                    <a:pt x="488" y="90"/>
                    <a:pt x="488" y="86"/>
                    <a:pt x="487" y="82"/>
                  </a:cubicBezTo>
                  <a:cubicBezTo>
                    <a:pt x="592" y="62"/>
                    <a:pt x="592" y="62"/>
                    <a:pt x="592" y="62"/>
                  </a:cubicBezTo>
                  <a:cubicBezTo>
                    <a:pt x="592" y="62"/>
                    <a:pt x="592" y="63"/>
                    <a:pt x="592" y="64"/>
                  </a:cubicBezTo>
                  <a:cubicBezTo>
                    <a:pt x="592" y="99"/>
                    <a:pt x="621" y="128"/>
                    <a:pt x="656" y="128"/>
                  </a:cubicBezTo>
                  <a:cubicBezTo>
                    <a:pt x="692" y="128"/>
                    <a:pt x="720" y="99"/>
                    <a:pt x="720" y="64"/>
                  </a:cubicBezTo>
                  <a:cubicBezTo>
                    <a:pt x="720" y="29"/>
                    <a:pt x="692" y="0"/>
                    <a:pt x="656" y="0"/>
                  </a:cubicBezTo>
                  <a:close/>
                  <a:moveTo>
                    <a:pt x="64" y="442"/>
                  </a:moveTo>
                  <a:cubicBezTo>
                    <a:pt x="64" y="459"/>
                    <a:pt x="51" y="472"/>
                    <a:pt x="34" y="472"/>
                  </a:cubicBezTo>
                  <a:cubicBezTo>
                    <a:pt x="18" y="472"/>
                    <a:pt x="4" y="459"/>
                    <a:pt x="4" y="442"/>
                  </a:cubicBezTo>
                  <a:cubicBezTo>
                    <a:pt x="4" y="426"/>
                    <a:pt x="18" y="412"/>
                    <a:pt x="34" y="412"/>
                  </a:cubicBezTo>
                  <a:cubicBezTo>
                    <a:pt x="51" y="412"/>
                    <a:pt x="64" y="426"/>
                    <a:pt x="64" y="442"/>
                  </a:cubicBezTo>
                  <a:close/>
                  <a:moveTo>
                    <a:pt x="146" y="324"/>
                  </a:moveTo>
                  <a:cubicBezTo>
                    <a:pt x="119" y="324"/>
                    <a:pt x="96" y="302"/>
                    <a:pt x="96" y="274"/>
                  </a:cubicBezTo>
                  <a:cubicBezTo>
                    <a:pt x="96" y="246"/>
                    <a:pt x="119" y="224"/>
                    <a:pt x="146" y="224"/>
                  </a:cubicBezTo>
                  <a:cubicBezTo>
                    <a:pt x="174" y="224"/>
                    <a:pt x="196" y="246"/>
                    <a:pt x="196" y="274"/>
                  </a:cubicBezTo>
                  <a:cubicBezTo>
                    <a:pt x="196" y="302"/>
                    <a:pt x="174" y="324"/>
                    <a:pt x="146" y="324"/>
                  </a:cubicBezTo>
                  <a:close/>
                  <a:moveTo>
                    <a:pt x="392" y="372"/>
                  </a:moveTo>
                  <a:cubicBezTo>
                    <a:pt x="392" y="390"/>
                    <a:pt x="378" y="404"/>
                    <a:pt x="360" y="404"/>
                  </a:cubicBezTo>
                  <a:cubicBezTo>
                    <a:pt x="343" y="404"/>
                    <a:pt x="328" y="390"/>
                    <a:pt x="328" y="372"/>
                  </a:cubicBezTo>
                  <a:cubicBezTo>
                    <a:pt x="328" y="354"/>
                    <a:pt x="343" y="340"/>
                    <a:pt x="360" y="340"/>
                  </a:cubicBezTo>
                  <a:cubicBezTo>
                    <a:pt x="378" y="340"/>
                    <a:pt x="392" y="354"/>
                    <a:pt x="392" y="372"/>
                  </a:cubicBezTo>
                  <a:close/>
                  <a:moveTo>
                    <a:pt x="368" y="242"/>
                  </a:moveTo>
                  <a:cubicBezTo>
                    <a:pt x="368" y="259"/>
                    <a:pt x="355" y="272"/>
                    <a:pt x="338" y="272"/>
                  </a:cubicBezTo>
                  <a:cubicBezTo>
                    <a:pt x="322" y="272"/>
                    <a:pt x="308" y="259"/>
                    <a:pt x="308" y="242"/>
                  </a:cubicBezTo>
                  <a:cubicBezTo>
                    <a:pt x="308" y="225"/>
                    <a:pt x="322" y="212"/>
                    <a:pt x="338" y="212"/>
                  </a:cubicBezTo>
                  <a:cubicBezTo>
                    <a:pt x="355" y="212"/>
                    <a:pt x="368" y="225"/>
                    <a:pt x="368" y="242"/>
                  </a:cubicBezTo>
                  <a:close/>
                  <a:moveTo>
                    <a:pt x="436" y="144"/>
                  </a:moveTo>
                  <a:cubicBezTo>
                    <a:pt x="410" y="144"/>
                    <a:pt x="388" y="122"/>
                    <a:pt x="388" y="94"/>
                  </a:cubicBezTo>
                  <a:cubicBezTo>
                    <a:pt x="388" y="66"/>
                    <a:pt x="410" y="44"/>
                    <a:pt x="436" y="44"/>
                  </a:cubicBezTo>
                  <a:cubicBezTo>
                    <a:pt x="463" y="44"/>
                    <a:pt x="484" y="66"/>
                    <a:pt x="484" y="94"/>
                  </a:cubicBezTo>
                  <a:cubicBezTo>
                    <a:pt x="484" y="122"/>
                    <a:pt x="463" y="144"/>
                    <a:pt x="436" y="144"/>
                  </a:cubicBezTo>
                  <a:close/>
                  <a:moveTo>
                    <a:pt x="656" y="124"/>
                  </a:moveTo>
                  <a:cubicBezTo>
                    <a:pt x="623" y="124"/>
                    <a:pt x="596" y="97"/>
                    <a:pt x="596" y="64"/>
                  </a:cubicBezTo>
                  <a:cubicBezTo>
                    <a:pt x="596" y="31"/>
                    <a:pt x="623" y="4"/>
                    <a:pt x="656" y="4"/>
                  </a:cubicBezTo>
                  <a:cubicBezTo>
                    <a:pt x="689" y="4"/>
                    <a:pt x="716" y="31"/>
                    <a:pt x="716" y="64"/>
                  </a:cubicBezTo>
                  <a:cubicBezTo>
                    <a:pt x="716" y="97"/>
                    <a:pt x="689" y="124"/>
                    <a:pt x="656" y="124"/>
                  </a:cubicBezTo>
                  <a:close/>
                </a:path>
              </a:pathLst>
            </a:custGeom>
            <a:solidFill>
              <a:srgbClr val="198AC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2" name="Freeform 10"/>
            <p:cNvSpPr>
              <a:spLocks noEditPoints="1"/>
            </p:cNvSpPr>
            <p:nvPr/>
          </p:nvSpPr>
          <p:spPr bwMode="auto">
            <a:xfrm>
              <a:off x="4632325" y="4287838"/>
              <a:ext cx="481013" cy="373063"/>
            </a:xfrm>
            <a:custGeom>
              <a:avLst/>
              <a:gdLst/>
              <a:ahLst/>
              <a:cxnLst>
                <a:cxn ang="0">
                  <a:pos x="162" y="120"/>
                </a:cxn>
                <a:cxn ang="0">
                  <a:pos x="156" y="121"/>
                </a:cxn>
                <a:cxn ang="0">
                  <a:pos x="145" y="89"/>
                </a:cxn>
                <a:cxn ang="0">
                  <a:pos x="156" y="66"/>
                </a:cxn>
                <a:cxn ang="0">
                  <a:pos x="156" y="65"/>
                </a:cxn>
                <a:cxn ang="0">
                  <a:pos x="202" y="52"/>
                </a:cxn>
                <a:cxn ang="0">
                  <a:pos x="201" y="48"/>
                </a:cxn>
                <a:cxn ang="0">
                  <a:pos x="156" y="61"/>
                </a:cxn>
                <a:cxn ang="0">
                  <a:pos x="126" y="36"/>
                </a:cxn>
                <a:cxn ang="0">
                  <a:pos x="100" y="52"/>
                </a:cxn>
                <a:cxn ang="0">
                  <a:pos x="71" y="44"/>
                </a:cxn>
                <a:cxn ang="0">
                  <a:pos x="72" y="36"/>
                </a:cxn>
                <a:cxn ang="0">
                  <a:pos x="36" y="0"/>
                </a:cxn>
                <a:cxn ang="0">
                  <a:pos x="0" y="36"/>
                </a:cxn>
                <a:cxn ang="0">
                  <a:pos x="36" y="72"/>
                </a:cxn>
                <a:cxn ang="0">
                  <a:pos x="70" y="48"/>
                </a:cxn>
                <a:cxn ang="0">
                  <a:pos x="98" y="56"/>
                </a:cxn>
                <a:cxn ang="0">
                  <a:pos x="96" y="66"/>
                </a:cxn>
                <a:cxn ang="0">
                  <a:pos x="126" y="96"/>
                </a:cxn>
                <a:cxn ang="0">
                  <a:pos x="142" y="92"/>
                </a:cxn>
                <a:cxn ang="0">
                  <a:pos x="153" y="123"/>
                </a:cxn>
                <a:cxn ang="0">
                  <a:pos x="144" y="138"/>
                </a:cxn>
                <a:cxn ang="0">
                  <a:pos x="162" y="156"/>
                </a:cxn>
                <a:cxn ang="0">
                  <a:pos x="180" y="138"/>
                </a:cxn>
                <a:cxn ang="0">
                  <a:pos x="162" y="120"/>
                </a:cxn>
                <a:cxn ang="0">
                  <a:pos x="36" y="68"/>
                </a:cxn>
                <a:cxn ang="0">
                  <a:pos x="4" y="36"/>
                </a:cxn>
                <a:cxn ang="0">
                  <a:pos x="36" y="4"/>
                </a:cxn>
                <a:cxn ang="0">
                  <a:pos x="68" y="36"/>
                </a:cxn>
                <a:cxn ang="0">
                  <a:pos x="36" y="68"/>
                </a:cxn>
                <a:cxn ang="0">
                  <a:pos x="100" y="66"/>
                </a:cxn>
                <a:cxn ang="0">
                  <a:pos x="126" y="40"/>
                </a:cxn>
                <a:cxn ang="0">
                  <a:pos x="152" y="66"/>
                </a:cxn>
                <a:cxn ang="0">
                  <a:pos x="126" y="92"/>
                </a:cxn>
                <a:cxn ang="0">
                  <a:pos x="100" y="66"/>
                </a:cxn>
                <a:cxn ang="0">
                  <a:pos x="162" y="152"/>
                </a:cxn>
                <a:cxn ang="0">
                  <a:pos x="148" y="138"/>
                </a:cxn>
                <a:cxn ang="0">
                  <a:pos x="162" y="124"/>
                </a:cxn>
                <a:cxn ang="0">
                  <a:pos x="176" y="138"/>
                </a:cxn>
                <a:cxn ang="0">
                  <a:pos x="162" y="152"/>
                </a:cxn>
              </a:cxnLst>
              <a:rect l="0" t="0" r="r" b="b"/>
              <a:pathLst>
                <a:path w="202" h="156">
                  <a:moveTo>
                    <a:pt x="162" y="120"/>
                  </a:moveTo>
                  <a:cubicBezTo>
                    <a:pt x="160" y="120"/>
                    <a:pt x="158" y="120"/>
                    <a:pt x="156" y="121"/>
                  </a:cubicBezTo>
                  <a:cubicBezTo>
                    <a:pt x="145" y="89"/>
                    <a:pt x="145" y="89"/>
                    <a:pt x="145" y="89"/>
                  </a:cubicBezTo>
                  <a:cubicBezTo>
                    <a:pt x="152" y="84"/>
                    <a:pt x="156" y="75"/>
                    <a:pt x="156" y="66"/>
                  </a:cubicBezTo>
                  <a:cubicBezTo>
                    <a:pt x="156" y="66"/>
                    <a:pt x="156" y="65"/>
                    <a:pt x="156" y="65"/>
                  </a:cubicBezTo>
                  <a:cubicBezTo>
                    <a:pt x="202" y="52"/>
                    <a:pt x="202" y="52"/>
                    <a:pt x="202" y="52"/>
                  </a:cubicBezTo>
                  <a:cubicBezTo>
                    <a:pt x="201" y="48"/>
                    <a:pt x="201" y="48"/>
                    <a:pt x="201" y="48"/>
                  </a:cubicBezTo>
                  <a:cubicBezTo>
                    <a:pt x="156" y="61"/>
                    <a:pt x="156" y="61"/>
                    <a:pt x="156" y="61"/>
                  </a:cubicBezTo>
                  <a:cubicBezTo>
                    <a:pt x="154" y="47"/>
                    <a:pt x="141" y="36"/>
                    <a:pt x="126" y="36"/>
                  </a:cubicBezTo>
                  <a:cubicBezTo>
                    <a:pt x="115" y="36"/>
                    <a:pt x="105" y="43"/>
                    <a:pt x="100" y="52"/>
                  </a:cubicBezTo>
                  <a:cubicBezTo>
                    <a:pt x="71" y="44"/>
                    <a:pt x="71" y="44"/>
                    <a:pt x="71" y="44"/>
                  </a:cubicBezTo>
                  <a:cubicBezTo>
                    <a:pt x="72" y="42"/>
                    <a:pt x="72" y="39"/>
                    <a:pt x="72" y="36"/>
                  </a:cubicBezTo>
                  <a:cubicBezTo>
                    <a:pt x="72" y="16"/>
                    <a:pt x="56" y="0"/>
                    <a:pt x="36" y="0"/>
                  </a:cubicBezTo>
                  <a:cubicBezTo>
                    <a:pt x="17" y="0"/>
                    <a:pt x="0" y="16"/>
                    <a:pt x="0" y="36"/>
                  </a:cubicBezTo>
                  <a:cubicBezTo>
                    <a:pt x="0" y="56"/>
                    <a:pt x="17" y="72"/>
                    <a:pt x="36" y="72"/>
                  </a:cubicBezTo>
                  <a:cubicBezTo>
                    <a:pt x="52" y="72"/>
                    <a:pt x="65" y="62"/>
                    <a:pt x="70" y="48"/>
                  </a:cubicBezTo>
                  <a:cubicBezTo>
                    <a:pt x="98" y="56"/>
                    <a:pt x="98" y="56"/>
                    <a:pt x="98" y="56"/>
                  </a:cubicBezTo>
                  <a:cubicBezTo>
                    <a:pt x="97" y="59"/>
                    <a:pt x="96" y="62"/>
                    <a:pt x="96" y="66"/>
                  </a:cubicBezTo>
                  <a:cubicBezTo>
                    <a:pt x="96" y="83"/>
                    <a:pt x="110" y="96"/>
                    <a:pt x="126" y="96"/>
                  </a:cubicBezTo>
                  <a:cubicBezTo>
                    <a:pt x="132" y="96"/>
                    <a:pt x="137" y="94"/>
                    <a:pt x="142" y="92"/>
                  </a:cubicBezTo>
                  <a:cubicBezTo>
                    <a:pt x="153" y="123"/>
                    <a:pt x="153" y="123"/>
                    <a:pt x="153" y="123"/>
                  </a:cubicBezTo>
                  <a:cubicBezTo>
                    <a:pt x="148" y="126"/>
                    <a:pt x="144" y="132"/>
                    <a:pt x="144" y="138"/>
                  </a:cubicBezTo>
                  <a:cubicBezTo>
                    <a:pt x="144" y="148"/>
                    <a:pt x="152" y="156"/>
                    <a:pt x="162" y="156"/>
                  </a:cubicBezTo>
                  <a:cubicBezTo>
                    <a:pt x="172" y="156"/>
                    <a:pt x="180" y="148"/>
                    <a:pt x="180" y="138"/>
                  </a:cubicBezTo>
                  <a:cubicBezTo>
                    <a:pt x="180" y="128"/>
                    <a:pt x="172" y="120"/>
                    <a:pt x="162" y="120"/>
                  </a:cubicBezTo>
                  <a:close/>
                  <a:moveTo>
                    <a:pt x="36" y="68"/>
                  </a:moveTo>
                  <a:cubicBezTo>
                    <a:pt x="19" y="68"/>
                    <a:pt x="4" y="54"/>
                    <a:pt x="4" y="36"/>
                  </a:cubicBezTo>
                  <a:cubicBezTo>
                    <a:pt x="4" y="18"/>
                    <a:pt x="19" y="4"/>
                    <a:pt x="36" y="4"/>
                  </a:cubicBezTo>
                  <a:cubicBezTo>
                    <a:pt x="54" y="4"/>
                    <a:pt x="68" y="18"/>
                    <a:pt x="68" y="36"/>
                  </a:cubicBezTo>
                  <a:cubicBezTo>
                    <a:pt x="68" y="54"/>
                    <a:pt x="54" y="68"/>
                    <a:pt x="36" y="68"/>
                  </a:cubicBezTo>
                  <a:close/>
                  <a:moveTo>
                    <a:pt x="100" y="66"/>
                  </a:moveTo>
                  <a:cubicBezTo>
                    <a:pt x="100" y="52"/>
                    <a:pt x="112" y="40"/>
                    <a:pt x="126" y="40"/>
                  </a:cubicBezTo>
                  <a:cubicBezTo>
                    <a:pt x="141" y="40"/>
                    <a:pt x="152" y="52"/>
                    <a:pt x="152" y="66"/>
                  </a:cubicBezTo>
                  <a:cubicBezTo>
                    <a:pt x="152" y="80"/>
                    <a:pt x="141" y="92"/>
                    <a:pt x="126" y="92"/>
                  </a:cubicBezTo>
                  <a:cubicBezTo>
                    <a:pt x="112" y="92"/>
                    <a:pt x="100" y="80"/>
                    <a:pt x="100" y="66"/>
                  </a:cubicBezTo>
                  <a:close/>
                  <a:moveTo>
                    <a:pt x="162" y="152"/>
                  </a:moveTo>
                  <a:cubicBezTo>
                    <a:pt x="155" y="152"/>
                    <a:pt x="148" y="146"/>
                    <a:pt x="148" y="138"/>
                  </a:cubicBezTo>
                  <a:cubicBezTo>
                    <a:pt x="148" y="130"/>
                    <a:pt x="155" y="124"/>
                    <a:pt x="162" y="124"/>
                  </a:cubicBezTo>
                  <a:cubicBezTo>
                    <a:pt x="170" y="124"/>
                    <a:pt x="176" y="130"/>
                    <a:pt x="176" y="138"/>
                  </a:cubicBezTo>
                  <a:cubicBezTo>
                    <a:pt x="176" y="146"/>
                    <a:pt x="170" y="152"/>
                    <a:pt x="162" y="152"/>
                  </a:cubicBezTo>
                  <a:close/>
                </a:path>
              </a:pathLst>
            </a:custGeom>
            <a:solidFill>
              <a:srgbClr val="B2D8EA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3" name="Freeform 11"/>
            <p:cNvSpPr>
              <a:spLocks noEditPoints="1"/>
            </p:cNvSpPr>
            <p:nvPr/>
          </p:nvSpPr>
          <p:spPr bwMode="auto">
            <a:xfrm>
              <a:off x="4672013" y="3925888"/>
              <a:ext cx="236538" cy="180975"/>
            </a:xfrm>
            <a:custGeom>
              <a:avLst/>
              <a:gdLst/>
              <a:ahLst/>
              <a:cxnLst>
                <a:cxn ang="0">
                  <a:pos x="2" y="75"/>
                </a:cxn>
                <a:cxn ang="0">
                  <a:pos x="29" y="58"/>
                </a:cxn>
                <a:cxn ang="0">
                  <a:pos x="61" y="76"/>
                </a:cxn>
                <a:cxn ang="0">
                  <a:pos x="99" y="38"/>
                </a:cxn>
                <a:cxn ang="0">
                  <a:pos x="61" y="0"/>
                </a:cxn>
                <a:cxn ang="0">
                  <a:pos x="23" y="38"/>
                </a:cxn>
                <a:cxn ang="0">
                  <a:pos x="27" y="54"/>
                </a:cxn>
                <a:cxn ang="0">
                  <a:pos x="0" y="72"/>
                </a:cxn>
                <a:cxn ang="0">
                  <a:pos x="2" y="75"/>
                </a:cxn>
                <a:cxn ang="0">
                  <a:pos x="27" y="38"/>
                </a:cxn>
                <a:cxn ang="0">
                  <a:pos x="61" y="4"/>
                </a:cxn>
                <a:cxn ang="0">
                  <a:pos x="95" y="38"/>
                </a:cxn>
                <a:cxn ang="0">
                  <a:pos x="61" y="72"/>
                </a:cxn>
                <a:cxn ang="0">
                  <a:pos x="33" y="56"/>
                </a:cxn>
                <a:cxn ang="0">
                  <a:pos x="33" y="56"/>
                </a:cxn>
                <a:cxn ang="0">
                  <a:pos x="31" y="52"/>
                </a:cxn>
                <a:cxn ang="0">
                  <a:pos x="31" y="52"/>
                </a:cxn>
                <a:cxn ang="0">
                  <a:pos x="27" y="38"/>
                </a:cxn>
              </a:cxnLst>
              <a:rect l="0" t="0" r="r" b="b"/>
              <a:pathLst>
                <a:path w="99" h="76">
                  <a:moveTo>
                    <a:pt x="2" y="75"/>
                  </a:moveTo>
                  <a:cubicBezTo>
                    <a:pt x="29" y="58"/>
                    <a:pt x="29" y="58"/>
                    <a:pt x="29" y="58"/>
                  </a:cubicBezTo>
                  <a:cubicBezTo>
                    <a:pt x="36" y="69"/>
                    <a:pt x="48" y="76"/>
                    <a:pt x="61" y="76"/>
                  </a:cubicBezTo>
                  <a:cubicBezTo>
                    <a:pt x="82" y="76"/>
                    <a:pt x="99" y="59"/>
                    <a:pt x="99" y="38"/>
                  </a:cubicBezTo>
                  <a:cubicBezTo>
                    <a:pt x="99" y="17"/>
                    <a:pt x="82" y="0"/>
                    <a:pt x="61" y="0"/>
                  </a:cubicBezTo>
                  <a:cubicBezTo>
                    <a:pt x="40" y="0"/>
                    <a:pt x="23" y="17"/>
                    <a:pt x="23" y="38"/>
                  </a:cubicBezTo>
                  <a:cubicBezTo>
                    <a:pt x="23" y="44"/>
                    <a:pt x="25" y="49"/>
                    <a:pt x="27" y="54"/>
                  </a:cubicBezTo>
                  <a:cubicBezTo>
                    <a:pt x="0" y="72"/>
                    <a:pt x="0" y="72"/>
                    <a:pt x="0" y="72"/>
                  </a:cubicBezTo>
                  <a:lnTo>
                    <a:pt x="2" y="75"/>
                  </a:lnTo>
                  <a:close/>
                  <a:moveTo>
                    <a:pt x="27" y="38"/>
                  </a:moveTo>
                  <a:cubicBezTo>
                    <a:pt x="27" y="19"/>
                    <a:pt x="43" y="4"/>
                    <a:pt x="61" y="4"/>
                  </a:cubicBezTo>
                  <a:cubicBezTo>
                    <a:pt x="80" y="4"/>
                    <a:pt x="95" y="19"/>
                    <a:pt x="95" y="38"/>
                  </a:cubicBezTo>
                  <a:cubicBezTo>
                    <a:pt x="95" y="57"/>
                    <a:pt x="80" y="72"/>
                    <a:pt x="61" y="72"/>
                  </a:cubicBezTo>
                  <a:cubicBezTo>
                    <a:pt x="49" y="72"/>
                    <a:pt x="39" y="65"/>
                    <a:pt x="33" y="56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29" y="48"/>
                    <a:pt x="27" y="43"/>
                    <a:pt x="27" y="38"/>
                  </a:cubicBezTo>
                  <a:close/>
                </a:path>
              </a:pathLst>
            </a:custGeom>
            <a:solidFill>
              <a:srgbClr val="B2D8EA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4" name="Freeform 16"/>
            <p:cNvSpPr>
              <a:spLocks noEditPoints="1"/>
            </p:cNvSpPr>
            <p:nvPr/>
          </p:nvSpPr>
          <p:spPr bwMode="auto">
            <a:xfrm>
              <a:off x="1971675" y="5546726"/>
              <a:ext cx="490538" cy="447675"/>
            </a:xfrm>
            <a:custGeom>
              <a:avLst/>
              <a:gdLst/>
              <a:ahLst/>
              <a:cxnLst>
                <a:cxn ang="0">
                  <a:pos x="206" y="104"/>
                </a:cxn>
                <a:cxn ang="0">
                  <a:pos x="203" y="101"/>
                </a:cxn>
                <a:cxn ang="0">
                  <a:pos x="173" y="133"/>
                </a:cxn>
                <a:cxn ang="0">
                  <a:pos x="144" y="120"/>
                </a:cxn>
                <a:cxn ang="0">
                  <a:pos x="108" y="152"/>
                </a:cxn>
                <a:cxn ang="0">
                  <a:pos x="60" y="152"/>
                </a:cxn>
                <a:cxn ang="0">
                  <a:pos x="60" y="150"/>
                </a:cxn>
                <a:cxn ang="0">
                  <a:pos x="32" y="120"/>
                </a:cxn>
                <a:cxn ang="0">
                  <a:pos x="31" y="120"/>
                </a:cxn>
                <a:cxn ang="0">
                  <a:pos x="33" y="72"/>
                </a:cxn>
                <a:cxn ang="0">
                  <a:pos x="36" y="72"/>
                </a:cxn>
                <a:cxn ang="0">
                  <a:pos x="72" y="36"/>
                </a:cxn>
                <a:cxn ang="0">
                  <a:pos x="36" y="0"/>
                </a:cxn>
                <a:cxn ang="0">
                  <a:pos x="0" y="36"/>
                </a:cxn>
                <a:cxn ang="0">
                  <a:pos x="29" y="71"/>
                </a:cxn>
                <a:cxn ang="0">
                  <a:pos x="27" y="121"/>
                </a:cxn>
                <a:cxn ang="0">
                  <a:pos x="4" y="150"/>
                </a:cxn>
                <a:cxn ang="0">
                  <a:pos x="32" y="180"/>
                </a:cxn>
                <a:cxn ang="0">
                  <a:pos x="60" y="156"/>
                </a:cxn>
                <a:cxn ang="0">
                  <a:pos x="108" y="156"/>
                </a:cxn>
                <a:cxn ang="0">
                  <a:pos x="144" y="188"/>
                </a:cxn>
                <a:cxn ang="0">
                  <a:pos x="180" y="154"/>
                </a:cxn>
                <a:cxn ang="0">
                  <a:pos x="175" y="137"/>
                </a:cxn>
                <a:cxn ang="0">
                  <a:pos x="206" y="104"/>
                </a:cxn>
                <a:cxn ang="0">
                  <a:pos x="4" y="36"/>
                </a:cxn>
                <a:cxn ang="0">
                  <a:pos x="36" y="4"/>
                </a:cxn>
                <a:cxn ang="0">
                  <a:pos x="68" y="36"/>
                </a:cxn>
                <a:cxn ang="0">
                  <a:pos x="36" y="68"/>
                </a:cxn>
                <a:cxn ang="0">
                  <a:pos x="4" y="36"/>
                </a:cxn>
                <a:cxn ang="0">
                  <a:pos x="32" y="176"/>
                </a:cxn>
                <a:cxn ang="0">
                  <a:pos x="8" y="150"/>
                </a:cxn>
                <a:cxn ang="0">
                  <a:pos x="32" y="124"/>
                </a:cxn>
                <a:cxn ang="0">
                  <a:pos x="56" y="150"/>
                </a:cxn>
                <a:cxn ang="0">
                  <a:pos x="32" y="176"/>
                </a:cxn>
                <a:cxn ang="0">
                  <a:pos x="144" y="184"/>
                </a:cxn>
                <a:cxn ang="0">
                  <a:pos x="112" y="154"/>
                </a:cxn>
                <a:cxn ang="0">
                  <a:pos x="144" y="124"/>
                </a:cxn>
                <a:cxn ang="0">
                  <a:pos x="176" y="154"/>
                </a:cxn>
                <a:cxn ang="0">
                  <a:pos x="144" y="184"/>
                </a:cxn>
              </a:cxnLst>
              <a:rect l="0" t="0" r="r" b="b"/>
              <a:pathLst>
                <a:path w="206" h="188">
                  <a:moveTo>
                    <a:pt x="206" y="104"/>
                  </a:moveTo>
                  <a:cubicBezTo>
                    <a:pt x="203" y="101"/>
                    <a:pt x="203" y="101"/>
                    <a:pt x="203" y="101"/>
                  </a:cubicBezTo>
                  <a:cubicBezTo>
                    <a:pt x="173" y="133"/>
                    <a:pt x="173" y="133"/>
                    <a:pt x="173" y="133"/>
                  </a:cubicBezTo>
                  <a:cubicBezTo>
                    <a:pt x="166" y="125"/>
                    <a:pt x="156" y="120"/>
                    <a:pt x="144" y="120"/>
                  </a:cubicBezTo>
                  <a:cubicBezTo>
                    <a:pt x="125" y="120"/>
                    <a:pt x="109" y="134"/>
                    <a:pt x="108" y="152"/>
                  </a:cubicBezTo>
                  <a:cubicBezTo>
                    <a:pt x="60" y="152"/>
                    <a:pt x="60" y="152"/>
                    <a:pt x="60" y="152"/>
                  </a:cubicBezTo>
                  <a:cubicBezTo>
                    <a:pt x="60" y="151"/>
                    <a:pt x="60" y="151"/>
                    <a:pt x="60" y="150"/>
                  </a:cubicBezTo>
                  <a:cubicBezTo>
                    <a:pt x="60" y="134"/>
                    <a:pt x="48" y="120"/>
                    <a:pt x="32" y="120"/>
                  </a:cubicBezTo>
                  <a:cubicBezTo>
                    <a:pt x="32" y="120"/>
                    <a:pt x="31" y="120"/>
                    <a:pt x="31" y="120"/>
                  </a:cubicBezTo>
                  <a:cubicBezTo>
                    <a:pt x="33" y="72"/>
                    <a:pt x="33" y="72"/>
                    <a:pt x="33" y="72"/>
                  </a:cubicBezTo>
                  <a:cubicBezTo>
                    <a:pt x="34" y="72"/>
                    <a:pt x="35" y="72"/>
                    <a:pt x="36" y="72"/>
                  </a:cubicBezTo>
                  <a:cubicBezTo>
                    <a:pt x="56" y="72"/>
                    <a:pt x="72" y="56"/>
                    <a:pt x="72" y="36"/>
                  </a:cubicBezTo>
                  <a:cubicBezTo>
                    <a:pt x="72" y="16"/>
                    <a:pt x="56" y="0"/>
                    <a:pt x="36" y="0"/>
                  </a:cubicBezTo>
                  <a:cubicBezTo>
                    <a:pt x="16" y="0"/>
                    <a:pt x="0" y="16"/>
                    <a:pt x="0" y="36"/>
                  </a:cubicBezTo>
                  <a:cubicBezTo>
                    <a:pt x="0" y="54"/>
                    <a:pt x="13" y="68"/>
                    <a:pt x="29" y="71"/>
                  </a:cubicBezTo>
                  <a:cubicBezTo>
                    <a:pt x="27" y="121"/>
                    <a:pt x="27" y="121"/>
                    <a:pt x="27" y="121"/>
                  </a:cubicBezTo>
                  <a:cubicBezTo>
                    <a:pt x="14" y="123"/>
                    <a:pt x="4" y="135"/>
                    <a:pt x="4" y="150"/>
                  </a:cubicBezTo>
                  <a:cubicBezTo>
                    <a:pt x="4" y="167"/>
                    <a:pt x="17" y="180"/>
                    <a:pt x="32" y="180"/>
                  </a:cubicBezTo>
                  <a:cubicBezTo>
                    <a:pt x="46" y="180"/>
                    <a:pt x="57" y="170"/>
                    <a:pt x="60" y="156"/>
                  </a:cubicBezTo>
                  <a:cubicBezTo>
                    <a:pt x="108" y="156"/>
                    <a:pt x="108" y="156"/>
                    <a:pt x="108" y="156"/>
                  </a:cubicBezTo>
                  <a:cubicBezTo>
                    <a:pt x="109" y="174"/>
                    <a:pt x="125" y="188"/>
                    <a:pt x="144" y="188"/>
                  </a:cubicBezTo>
                  <a:cubicBezTo>
                    <a:pt x="164" y="188"/>
                    <a:pt x="180" y="173"/>
                    <a:pt x="180" y="154"/>
                  </a:cubicBezTo>
                  <a:cubicBezTo>
                    <a:pt x="180" y="148"/>
                    <a:pt x="178" y="142"/>
                    <a:pt x="175" y="137"/>
                  </a:cubicBezTo>
                  <a:lnTo>
                    <a:pt x="206" y="104"/>
                  </a:lnTo>
                  <a:close/>
                  <a:moveTo>
                    <a:pt x="4" y="36"/>
                  </a:moveTo>
                  <a:cubicBezTo>
                    <a:pt x="4" y="18"/>
                    <a:pt x="18" y="4"/>
                    <a:pt x="36" y="4"/>
                  </a:cubicBezTo>
                  <a:cubicBezTo>
                    <a:pt x="54" y="4"/>
                    <a:pt x="68" y="18"/>
                    <a:pt x="68" y="36"/>
                  </a:cubicBezTo>
                  <a:cubicBezTo>
                    <a:pt x="68" y="54"/>
                    <a:pt x="54" y="68"/>
                    <a:pt x="36" y="68"/>
                  </a:cubicBezTo>
                  <a:cubicBezTo>
                    <a:pt x="18" y="68"/>
                    <a:pt x="4" y="54"/>
                    <a:pt x="4" y="36"/>
                  </a:cubicBezTo>
                  <a:close/>
                  <a:moveTo>
                    <a:pt x="32" y="176"/>
                  </a:moveTo>
                  <a:cubicBezTo>
                    <a:pt x="19" y="176"/>
                    <a:pt x="8" y="164"/>
                    <a:pt x="8" y="150"/>
                  </a:cubicBezTo>
                  <a:cubicBezTo>
                    <a:pt x="8" y="136"/>
                    <a:pt x="19" y="124"/>
                    <a:pt x="32" y="124"/>
                  </a:cubicBezTo>
                  <a:cubicBezTo>
                    <a:pt x="45" y="124"/>
                    <a:pt x="56" y="136"/>
                    <a:pt x="56" y="150"/>
                  </a:cubicBezTo>
                  <a:cubicBezTo>
                    <a:pt x="56" y="164"/>
                    <a:pt x="45" y="176"/>
                    <a:pt x="32" y="176"/>
                  </a:cubicBezTo>
                  <a:close/>
                  <a:moveTo>
                    <a:pt x="144" y="184"/>
                  </a:moveTo>
                  <a:cubicBezTo>
                    <a:pt x="127" y="184"/>
                    <a:pt x="112" y="171"/>
                    <a:pt x="112" y="154"/>
                  </a:cubicBezTo>
                  <a:cubicBezTo>
                    <a:pt x="112" y="138"/>
                    <a:pt x="127" y="124"/>
                    <a:pt x="144" y="124"/>
                  </a:cubicBezTo>
                  <a:cubicBezTo>
                    <a:pt x="162" y="124"/>
                    <a:pt x="176" y="138"/>
                    <a:pt x="176" y="154"/>
                  </a:cubicBezTo>
                  <a:cubicBezTo>
                    <a:pt x="176" y="171"/>
                    <a:pt x="162" y="184"/>
                    <a:pt x="144" y="184"/>
                  </a:cubicBezTo>
                  <a:close/>
                </a:path>
              </a:pathLst>
            </a:custGeom>
            <a:solidFill>
              <a:srgbClr val="B2D8EA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5" name="Freeform 7"/>
            <p:cNvSpPr>
              <a:spLocks noEditPoints="1"/>
            </p:cNvSpPr>
            <p:nvPr/>
          </p:nvSpPr>
          <p:spPr bwMode="auto">
            <a:xfrm>
              <a:off x="7899400" y="4116388"/>
              <a:ext cx="357188" cy="171450"/>
            </a:xfrm>
            <a:custGeom>
              <a:avLst/>
              <a:gdLst/>
              <a:ahLst/>
              <a:cxnLst>
                <a:cxn ang="0">
                  <a:pos x="150" y="36"/>
                </a:cxn>
                <a:cxn ang="0">
                  <a:pos x="114" y="0"/>
                </a:cxn>
                <a:cxn ang="0">
                  <a:pos x="78" y="36"/>
                </a:cxn>
                <a:cxn ang="0">
                  <a:pos x="78" y="40"/>
                </a:cxn>
                <a:cxn ang="0">
                  <a:pos x="0" y="45"/>
                </a:cxn>
                <a:cxn ang="0">
                  <a:pos x="0" y="49"/>
                </a:cxn>
                <a:cxn ang="0">
                  <a:pos x="79" y="44"/>
                </a:cxn>
                <a:cxn ang="0">
                  <a:pos x="114" y="72"/>
                </a:cxn>
                <a:cxn ang="0">
                  <a:pos x="150" y="36"/>
                </a:cxn>
                <a:cxn ang="0">
                  <a:pos x="114" y="68"/>
                </a:cxn>
                <a:cxn ang="0">
                  <a:pos x="82" y="36"/>
                </a:cxn>
                <a:cxn ang="0">
                  <a:pos x="114" y="4"/>
                </a:cxn>
                <a:cxn ang="0">
                  <a:pos x="146" y="36"/>
                </a:cxn>
                <a:cxn ang="0">
                  <a:pos x="114" y="68"/>
                </a:cxn>
              </a:cxnLst>
              <a:rect l="0" t="0" r="r" b="b"/>
              <a:pathLst>
                <a:path w="150" h="72">
                  <a:moveTo>
                    <a:pt x="150" y="36"/>
                  </a:moveTo>
                  <a:cubicBezTo>
                    <a:pt x="150" y="16"/>
                    <a:pt x="134" y="0"/>
                    <a:pt x="114" y="0"/>
                  </a:cubicBezTo>
                  <a:cubicBezTo>
                    <a:pt x="94" y="0"/>
                    <a:pt x="78" y="16"/>
                    <a:pt x="78" y="36"/>
                  </a:cubicBezTo>
                  <a:cubicBezTo>
                    <a:pt x="78" y="37"/>
                    <a:pt x="78" y="39"/>
                    <a:pt x="78" y="4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79" y="44"/>
                    <a:pt x="79" y="44"/>
                    <a:pt x="79" y="44"/>
                  </a:cubicBezTo>
                  <a:cubicBezTo>
                    <a:pt x="82" y="60"/>
                    <a:pt x="97" y="72"/>
                    <a:pt x="114" y="72"/>
                  </a:cubicBezTo>
                  <a:cubicBezTo>
                    <a:pt x="134" y="72"/>
                    <a:pt x="150" y="56"/>
                    <a:pt x="150" y="36"/>
                  </a:cubicBezTo>
                  <a:close/>
                  <a:moveTo>
                    <a:pt x="114" y="68"/>
                  </a:moveTo>
                  <a:cubicBezTo>
                    <a:pt x="96" y="68"/>
                    <a:pt x="82" y="54"/>
                    <a:pt x="82" y="36"/>
                  </a:cubicBezTo>
                  <a:cubicBezTo>
                    <a:pt x="82" y="18"/>
                    <a:pt x="96" y="4"/>
                    <a:pt x="114" y="4"/>
                  </a:cubicBezTo>
                  <a:cubicBezTo>
                    <a:pt x="131" y="4"/>
                    <a:pt x="146" y="18"/>
                    <a:pt x="146" y="36"/>
                  </a:cubicBezTo>
                  <a:cubicBezTo>
                    <a:pt x="146" y="54"/>
                    <a:pt x="131" y="68"/>
                    <a:pt x="114" y="68"/>
                  </a:cubicBezTo>
                  <a:close/>
                </a:path>
              </a:pathLst>
            </a:custGeom>
            <a:solidFill>
              <a:srgbClr val="B2D8EA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6" name="Freeform 8"/>
            <p:cNvSpPr>
              <a:spLocks noEditPoints="1"/>
            </p:cNvSpPr>
            <p:nvPr/>
          </p:nvSpPr>
          <p:spPr bwMode="auto">
            <a:xfrm>
              <a:off x="7866063" y="4430713"/>
              <a:ext cx="676275" cy="458788"/>
            </a:xfrm>
            <a:custGeom>
              <a:avLst/>
              <a:gdLst/>
              <a:ahLst/>
              <a:cxnLst>
                <a:cxn ang="0">
                  <a:pos x="260" y="96"/>
                </a:cxn>
                <a:cxn ang="0">
                  <a:pos x="236" y="116"/>
                </a:cxn>
                <a:cxn ang="0">
                  <a:pos x="140" y="97"/>
                </a:cxn>
                <a:cxn ang="0">
                  <a:pos x="140" y="96"/>
                </a:cxn>
                <a:cxn ang="0">
                  <a:pos x="112" y="68"/>
                </a:cxn>
                <a:cxn ang="0">
                  <a:pos x="90" y="78"/>
                </a:cxn>
                <a:cxn ang="0">
                  <a:pos x="61" y="58"/>
                </a:cxn>
                <a:cxn ang="0">
                  <a:pos x="72" y="34"/>
                </a:cxn>
                <a:cxn ang="0">
                  <a:pos x="36" y="0"/>
                </a:cxn>
                <a:cxn ang="0">
                  <a:pos x="0" y="34"/>
                </a:cxn>
                <a:cxn ang="0">
                  <a:pos x="36" y="68"/>
                </a:cxn>
                <a:cxn ang="0">
                  <a:pos x="58" y="61"/>
                </a:cxn>
                <a:cxn ang="0">
                  <a:pos x="88" y="82"/>
                </a:cxn>
                <a:cxn ang="0">
                  <a:pos x="84" y="96"/>
                </a:cxn>
                <a:cxn ang="0">
                  <a:pos x="112" y="124"/>
                </a:cxn>
                <a:cxn ang="0">
                  <a:pos x="112" y="124"/>
                </a:cxn>
                <a:cxn ang="0">
                  <a:pos x="118" y="166"/>
                </a:cxn>
                <a:cxn ang="0">
                  <a:pos x="112" y="178"/>
                </a:cxn>
                <a:cxn ang="0">
                  <a:pos x="126" y="192"/>
                </a:cxn>
                <a:cxn ang="0">
                  <a:pos x="140" y="178"/>
                </a:cxn>
                <a:cxn ang="0">
                  <a:pos x="126" y="164"/>
                </a:cxn>
                <a:cxn ang="0">
                  <a:pos x="122" y="165"/>
                </a:cxn>
                <a:cxn ang="0">
                  <a:pos x="116" y="124"/>
                </a:cxn>
                <a:cxn ang="0">
                  <a:pos x="139" y="101"/>
                </a:cxn>
                <a:cxn ang="0">
                  <a:pos x="236" y="120"/>
                </a:cxn>
                <a:cxn ang="0">
                  <a:pos x="236" y="120"/>
                </a:cxn>
                <a:cxn ang="0">
                  <a:pos x="260" y="144"/>
                </a:cxn>
                <a:cxn ang="0">
                  <a:pos x="284" y="120"/>
                </a:cxn>
                <a:cxn ang="0">
                  <a:pos x="260" y="96"/>
                </a:cxn>
                <a:cxn ang="0">
                  <a:pos x="4" y="34"/>
                </a:cxn>
                <a:cxn ang="0">
                  <a:pos x="36" y="4"/>
                </a:cxn>
                <a:cxn ang="0">
                  <a:pos x="68" y="34"/>
                </a:cxn>
                <a:cxn ang="0">
                  <a:pos x="36" y="64"/>
                </a:cxn>
                <a:cxn ang="0">
                  <a:pos x="4" y="34"/>
                </a:cxn>
                <a:cxn ang="0">
                  <a:pos x="136" y="178"/>
                </a:cxn>
                <a:cxn ang="0">
                  <a:pos x="126" y="188"/>
                </a:cxn>
                <a:cxn ang="0">
                  <a:pos x="116" y="178"/>
                </a:cxn>
                <a:cxn ang="0">
                  <a:pos x="126" y="168"/>
                </a:cxn>
                <a:cxn ang="0">
                  <a:pos x="136" y="178"/>
                </a:cxn>
                <a:cxn ang="0">
                  <a:pos x="112" y="120"/>
                </a:cxn>
                <a:cxn ang="0">
                  <a:pos x="88" y="96"/>
                </a:cxn>
                <a:cxn ang="0">
                  <a:pos x="112" y="72"/>
                </a:cxn>
                <a:cxn ang="0">
                  <a:pos x="136" y="96"/>
                </a:cxn>
                <a:cxn ang="0">
                  <a:pos x="112" y="120"/>
                </a:cxn>
                <a:cxn ang="0">
                  <a:pos x="260" y="140"/>
                </a:cxn>
                <a:cxn ang="0">
                  <a:pos x="240" y="120"/>
                </a:cxn>
                <a:cxn ang="0">
                  <a:pos x="260" y="100"/>
                </a:cxn>
                <a:cxn ang="0">
                  <a:pos x="280" y="120"/>
                </a:cxn>
                <a:cxn ang="0">
                  <a:pos x="260" y="140"/>
                </a:cxn>
              </a:cxnLst>
              <a:rect l="0" t="0" r="r" b="b"/>
              <a:pathLst>
                <a:path w="284" h="192">
                  <a:moveTo>
                    <a:pt x="260" y="96"/>
                  </a:moveTo>
                  <a:cubicBezTo>
                    <a:pt x="248" y="96"/>
                    <a:pt x="238" y="105"/>
                    <a:pt x="236" y="116"/>
                  </a:cubicBezTo>
                  <a:cubicBezTo>
                    <a:pt x="140" y="97"/>
                    <a:pt x="140" y="97"/>
                    <a:pt x="140" y="97"/>
                  </a:cubicBezTo>
                  <a:cubicBezTo>
                    <a:pt x="140" y="97"/>
                    <a:pt x="140" y="96"/>
                    <a:pt x="140" y="96"/>
                  </a:cubicBezTo>
                  <a:cubicBezTo>
                    <a:pt x="140" y="81"/>
                    <a:pt x="127" y="68"/>
                    <a:pt x="112" y="68"/>
                  </a:cubicBezTo>
                  <a:cubicBezTo>
                    <a:pt x="103" y="68"/>
                    <a:pt x="95" y="72"/>
                    <a:pt x="90" y="78"/>
                  </a:cubicBezTo>
                  <a:cubicBezTo>
                    <a:pt x="61" y="58"/>
                    <a:pt x="61" y="58"/>
                    <a:pt x="61" y="58"/>
                  </a:cubicBezTo>
                  <a:cubicBezTo>
                    <a:pt x="68" y="52"/>
                    <a:pt x="72" y="43"/>
                    <a:pt x="72" y="34"/>
                  </a:cubicBezTo>
                  <a:cubicBezTo>
                    <a:pt x="72" y="15"/>
                    <a:pt x="56" y="0"/>
                    <a:pt x="36" y="0"/>
                  </a:cubicBezTo>
                  <a:cubicBezTo>
                    <a:pt x="16" y="0"/>
                    <a:pt x="0" y="15"/>
                    <a:pt x="0" y="34"/>
                  </a:cubicBezTo>
                  <a:cubicBezTo>
                    <a:pt x="0" y="53"/>
                    <a:pt x="16" y="68"/>
                    <a:pt x="36" y="68"/>
                  </a:cubicBezTo>
                  <a:cubicBezTo>
                    <a:pt x="44" y="68"/>
                    <a:pt x="52" y="65"/>
                    <a:pt x="58" y="61"/>
                  </a:cubicBezTo>
                  <a:cubicBezTo>
                    <a:pt x="88" y="82"/>
                    <a:pt x="88" y="82"/>
                    <a:pt x="88" y="82"/>
                  </a:cubicBezTo>
                  <a:cubicBezTo>
                    <a:pt x="85" y="86"/>
                    <a:pt x="84" y="91"/>
                    <a:pt x="84" y="96"/>
                  </a:cubicBezTo>
                  <a:cubicBezTo>
                    <a:pt x="84" y="111"/>
                    <a:pt x="96" y="124"/>
                    <a:pt x="112" y="124"/>
                  </a:cubicBezTo>
                  <a:cubicBezTo>
                    <a:pt x="112" y="124"/>
                    <a:pt x="112" y="124"/>
                    <a:pt x="112" y="124"/>
                  </a:cubicBezTo>
                  <a:cubicBezTo>
                    <a:pt x="118" y="166"/>
                    <a:pt x="118" y="166"/>
                    <a:pt x="118" y="166"/>
                  </a:cubicBezTo>
                  <a:cubicBezTo>
                    <a:pt x="114" y="169"/>
                    <a:pt x="112" y="173"/>
                    <a:pt x="112" y="178"/>
                  </a:cubicBezTo>
                  <a:cubicBezTo>
                    <a:pt x="112" y="186"/>
                    <a:pt x="118" y="192"/>
                    <a:pt x="126" y="192"/>
                  </a:cubicBezTo>
                  <a:cubicBezTo>
                    <a:pt x="133" y="192"/>
                    <a:pt x="140" y="186"/>
                    <a:pt x="140" y="178"/>
                  </a:cubicBezTo>
                  <a:cubicBezTo>
                    <a:pt x="140" y="170"/>
                    <a:pt x="133" y="164"/>
                    <a:pt x="126" y="164"/>
                  </a:cubicBezTo>
                  <a:cubicBezTo>
                    <a:pt x="124" y="164"/>
                    <a:pt x="123" y="164"/>
                    <a:pt x="122" y="165"/>
                  </a:cubicBezTo>
                  <a:cubicBezTo>
                    <a:pt x="116" y="124"/>
                    <a:pt x="116" y="124"/>
                    <a:pt x="116" y="124"/>
                  </a:cubicBezTo>
                  <a:cubicBezTo>
                    <a:pt x="128" y="122"/>
                    <a:pt x="137" y="113"/>
                    <a:pt x="139" y="101"/>
                  </a:cubicBezTo>
                  <a:cubicBezTo>
                    <a:pt x="236" y="120"/>
                    <a:pt x="236" y="120"/>
                    <a:pt x="236" y="120"/>
                  </a:cubicBezTo>
                  <a:cubicBezTo>
                    <a:pt x="236" y="120"/>
                    <a:pt x="236" y="120"/>
                    <a:pt x="236" y="120"/>
                  </a:cubicBezTo>
                  <a:cubicBezTo>
                    <a:pt x="236" y="133"/>
                    <a:pt x="246" y="144"/>
                    <a:pt x="260" y="144"/>
                  </a:cubicBezTo>
                  <a:cubicBezTo>
                    <a:pt x="273" y="144"/>
                    <a:pt x="284" y="133"/>
                    <a:pt x="284" y="120"/>
                  </a:cubicBezTo>
                  <a:cubicBezTo>
                    <a:pt x="284" y="107"/>
                    <a:pt x="273" y="96"/>
                    <a:pt x="260" y="96"/>
                  </a:cubicBezTo>
                  <a:close/>
                  <a:moveTo>
                    <a:pt x="4" y="34"/>
                  </a:moveTo>
                  <a:cubicBezTo>
                    <a:pt x="4" y="17"/>
                    <a:pt x="18" y="4"/>
                    <a:pt x="36" y="4"/>
                  </a:cubicBezTo>
                  <a:cubicBezTo>
                    <a:pt x="53" y="4"/>
                    <a:pt x="68" y="17"/>
                    <a:pt x="68" y="34"/>
                  </a:cubicBezTo>
                  <a:cubicBezTo>
                    <a:pt x="68" y="51"/>
                    <a:pt x="53" y="64"/>
                    <a:pt x="36" y="64"/>
                  </a:cubicBezTo>
                  <a:cubicBezTo>
                    <a:pt x="18" y="64"/>
                    <a:pt x="4" y="51"/>
                    <a:pt x="4" y="34"/>
                  </a:cubicBezTo>
                  <a:close/>
                  <a:moveTo>
                    <a:pt x="136" y="178"/>
                  </a:moveTo>
                  <a:cubicBezTo>
                    <a:pt x="136" y="184"/>
                    <a:pt x="131" y="188"/>
                    <a:pt x="126" y="188"/>
                  </a:cubicBezTo>
                  <a:cubicBezTo>
                    <a:pt x="120" y="188"/>
                    <a:pt x="116" y="184"/>
                    <a:pt x="116" y="178"/>
                  </a:cubicBezTo>
                  <a:cubicBezTo>
                    <a:pt x="116" y="173"/>
                    <a:pt x="120" y="168"/>
                    <a:pt x="126" y="168"/>
                  </a:cubicBezTo>
                  <a:cubicBezTo>
                    <a:pt x="131" y="168"/>
                    <a:pt x="136" y="173"/>
                    <a:pt x="136" y="178"/>
                  </a:cubicBezTo>
                  <a:close/>
                  <a:moveTo>
                    <a:pt x="112" y="120"/>
                  </a:moveTo>
                  <a:cubicBezTo>
                    <a:pt x="98" y="120"/>
                    <a:pt x="88" y="109"/>
                    <a:pt x="88" y="96"/>
                  </a:cubicBezTo>
                  <a:cubicBezTo>
                    <a:pt x="88" y="83"/>
                    <a:pt x="98" y="72"/>
                    <a:pt x="112" y="72"/>
                  </a:cubicBezTo>
                  <a:cubicBezTo>
                    <a:pt x="125" y="72"/>
                    <a:pt x="136" y="83"/>
                    <a:pt x="136" y="96"/>
                  </a:cubicBezTo>
                  <a:cubicBezTo>
                    <a:pt x="136" y="109"/>
                    <a:pt x="125" y="120"/>
                    <a:pt x="112" y="120"/>
                  </a:cubicBezTo>
                  <a:close/>
                  <a:moveTo>
                    <a:pt x="260" y="140"/>
                  </a:moveTo>
                  <a:cubicBezTo>
                    <a:pt x="249" y="140"/>
                    <a:pt x="240" y="131"/>
                    <a:pt x="240" y="120"/>
                  </a:cubicBezTo>
                  <a:cubicBezTo>
                    <a:pt x="240" y="109"/>
                    <a:pt x="249" y="100"/>
                    <a:pt x="260" y="100"/>
                  </a:cubicBezTo>
                  <a:cubicBezTo>
                    <a:pt x="271" y="100"/>
                    <a:pt x="280" y="109"/>
                    <a:pt x="280" y="120"/>
                  </a:cubicBezTo>
                  <a:cubicBezTo>
                    <a:pt x="280" y="131"/>
                    <a:pt x="271" y="140"/>
                    <a:pt x="260" y="140"/>
                  </a:cubicBezTo>
                  <a:close/>
                </a:path>
              </a:pathLst>
            </a:custGeom>
            <a:solidFill>
              <a:srgbClr val="B2D8EA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7" name="Freeform 17"/>
            <p:cNvSpPr>
              <a:spLocks/>
            </p:cNvSpPr>
            <p:nvPr/>
          </p:nvSpPr>
          <p:spPr bwMode="gray">
            <a:xfrm>
              <a:off x="2352675" y="2619376"/>
              <a:ext cx="5618163" cy="3546475"/>
            </a:xfrm>
            <a:custGeom>
              <a:avLst/>
              <a:gdLst/>
              <a:ahLst/>
              <a:cxnLst>
                <a:cxn ang="0">
                  <a:pos x="1743" y="0"/>
                </a:cxn>
                <a:cxn ang="0">
                  <a:pos x="1128" y="614"/>
                </a:cxn>
                <a:cxn ang="0">
                  <a:pos x="1129" y="644"/>
                </a:cxn>
                <a:cxn ang="0">
                  <a:pos x="993" y="657"/>
                </a:cxn>
                <a:cxn ang="0">
                  <a:pos x="690" y="400"/>
                </a:cxn>
                <a:cxn ang="0">
                  <a:pos x="463" y="501"/>
                </a:cxn>
                <a:cxn ang="0">
                  <a:pos x="388" y="441"/>
                </a:cxn>
                <a:cxn ang="0">
                  <a:pos x="428" y="324"/>
                </a:cxn>
                <a:cxn ang="0">
                  <a:pos x="236" y="132"/>
                </a:cxn>
                <a:cxn ang="0">
                  <a:pos x="44" y="324"/>
                </a:cxn>
                <a:cxn ang="0">
                  <a:pos x="236" y="516"/>
                </a:cxn>
                <a:cxn ang="0">
                  <a:pos x="381" y="450"/>
                </a:cxn>
                <a:cxn ang="0">
                  <a:pos x="455" y="510"/>
                </a:cxn>
                <a:cxn ang="0">
                  <a:pos x="384" y="704"/>
                </a:cxn>
                <a:cxn ang="0">
                  <a:pos x="499" y="941"/>
                </a:cxn>
                <a:cxn ang="0">
                  <a:pos x="373" y="1090"/>
                </a:cxn>
                <a:cxn ang="0">
                  <a:pos x="226" y="1036"/>
                </a:cxn>
                <a:cxn ang="0">
                  <a:pos x="226" y="1036"/>
                </a:cxn>
                <a:cxn ang="0">
                  <a:pos x="0" y="1262"/>
                </a:cxn>
                <a:cxn ang="0">
                  <a:pos x="226" y="1488"/>
                </a:cxn>
                <a:cxn ang="0">
                  <a:pos x="226" y="1488"/>
                </a:cxn>
                <a:cxn ang="0">
                  <a:pos x="452" y="1262"/>
                </a:cxn>
                <a:cxn ang="0">
                  <a:pos x="382" y="1098"/>
                </a:cxn>
                <a:cxn ang="0">
                  <a:pos x="508" y="949"/>
                </a:cxn>
                <a:cxn ang="0">
                  <a:pos x="690" y="1008"/>
                </a:cxn>
                <a:cxn ang="0">
                  <a:pos x="996" y="704"/>
                </a:cxn>
                <a:cxn ang="0">
                  <a:pos x="996" y="689"/>
                </a:cxn>
                <a:cxn ang="0">
                  <a:pos x="1132" y="676"/>
                </a:cxn>
                <a:cxn ang="0">
                  <a:pos x="1743" y="1228"/>
                </a:cxn>
                <a:cxn ang="0">
                  <a:pos x="2357" y="614"/>
                </a:cxn>
                <a:cxn ang="0">
                  <a:pos x="1743" y="0"/>
                </a:cxn>
              </a:cxnLst>
              <a:rect l="0" t="0" r="r" b="b"/>
              <a:pathLst>
                <a:path w="2357" h="1488">
                  <a:moveTo>
                    <a:pt x="1743" y="0"/>
                  </a:moveTo>
                  <a:cubicBezTo>
                    <a:pt x="1404" y="0"/>
                    <a:pt x="1128" y="275"/>
                    <a:pt x="1128" y="614"/>
                  </a:cubicBezTo>
                  <a:cubicBezTo>
                    <a:pt x="1128" y="624"/>
                    <a:pt x="1129" y="634"/>
                    <a:pt x="1129" y="644"/>
                  </a:cubicBezTo>
                  <a:cubicBezTo>
                    <a:pt x="993" y="657"/>
                    <a:pt x="993" y="657"/>
                    <a:pt x="993" y="657"/>
                  </a:cubicBezTo>
                  <a:cubicBezTo>
                    <a:pt x="970" y="511"/>
                    <a:pt x="843" y="400"/>
                    <a:pt x="690" y="400"/>
                  </a:cubicBezTo>
                  <a:cubicBezTo>
                    <a:pt x="600" y="400"/>
                    <a:pt x="519" y="439"/>
                    <a:pt x="463" y="501"/>
                  </a:cubicBezTo>
                  <a:cubicBezTo>
                    <a:pt x="388" y="441"/>
                    <a:pt x="388" y="441"/>
                    <a:pt x="388" y="441"/>
                  </a:cubicBezTo>
                  <a:cubicBezTo>
                    <a:pt x="413" y="408"/>
                    <a:pt x="428" y="368"/>
                    <a:pt x="428" y="324"/>
                  </a:cubicBezTo>
                  <a:cubicBezTo>
                    <a:pt x="428" y="218"/>
                    <a:pt x="342" y="132"/>
                    <a:pt x="236" y="132"/>
                  </a:cubicBezTo>
                  <a:cubicBezTo>
                    <a:pt x="130" y="132"/>
                    <a:pt x="44" y="218"/>
                    <a:pt x="44" y="324"/>
                  </a:cubicBezTo>
                  <a:cubicBezTo>
                    <a:pt x="44" y="430"/>
                    <a:pt x="130" y="516"/>
                    <a:pt x="236" y="516"/>
                  </a:cubicBezTo>
                  <a:cubicBezTo>
                    <a:pt x="294" y="516"/>
                    <a:pt x="346" y="490"/>
                    <a:pt x="381" y="450"/>
                  </a:cubicBezTo>
                  <a:cubicBezTo>
                    <a:pt x="455" y="510"/>
                    <a:pt x="455" y="510"/>
                    <a:pt x="455" y="510"/>
                  </a:cubicBezTo>
                  <a:cubicBezTo>
                    <a:pt x="411" y="562"/>
                    <a:pt x="384" y="630"/>
                    <a:pt x="384" y="704"/>
                  </a:cubicBezTo>
                  <a:cubicBezTo>
                    <a:pt x="384" y="800"/>
                    <a:pt x="429" y="885"/>
                    <a:pt x="499" y="941"/>
                  </a:cubicBezTo>
                  <a:cubicBezTo>
                    <a:pt x="373" y="1090"/>
                    <a:pt x="373" y="1090"/>
                    <a:pt x="373" y="1090"/>
                  </a:cubicBezTo>
                  <a:cubicBezTo>
                    <a:pt x="333" y="1057"/>
                    <a:pt x="282" y="1036"/>
                    <a:pt x="226" y="1036"/>
                  </a:cubicBezTo>
                  <a:cubicBezTo>
                    <a:pt x="226" y="1036"/>
                    <a:pt x="226" y="1036"/>
                    <a:pt x="226" y="1036"/>
                  </a:cubicBezTo>
                  <a:cubicBezTo>
                    <a:pt x="101" y="1036"/>
                    <a:pt x="0" y="1137"/>
                    <a:pt x="0" y="1262"/>
                  </a:cubicBezTo>
                  <a:cubicBezTo>
                    <a:pt x="0" y="1387"/>
                    <a:pt x="101" y="1488"/>
                    <a:pt x="226" y="1488"/>
                  </a:cubicBezTo>
                  <a:cubicBezTo>
                    <a:pt x="226" y="1488"/>
                    <a:pt x="226" y="1488"/>
                    <a:pt x="226" y="1488"/>
                  </a:cubicBezTo>
                  <a:cubicBezTo>
                    <a:pt x="351" y="1488"/>
                    <a:pt x="452" y="1387"/>
                    <a:pt x="452" y="1262"/>
                  </a:cubicBezTo>
                  <a:cubicBezTo>
                    <a:pt x="452" y="1198"/>
                    <a:pt x="425" y="1140"/>
                    <a:pt x="382" y="1098"/>
                  </a:cubicBezTo>
                  <a:cubicBezTo>
                    <a:pt x="508" y="949"/>
                    <a:pt x="508" y="949"/>
                    <a:pt x="508" y="949"/>
                  </a:cubicBezTo>
                  <a:cubicBezTo>
                    <a:pt x="559" y="986"/>
                    <a:pt x="622" y="1008"/>
                    <a:pt x="690" y="1008"/>
                  </a:cubicBezTo>
                  <a:cubicBezTo>
                    <a:pt x="859" y="1008"/>
                    <a:pt x="996" y="872"/>
                    <a:pt x="996" y="704"/>
                  </a:cubicBezTo>
                  <a:cubicBezTo>
                    <a:pt x="996" y="699"/>
                    <a:pt x="996" y="694"/>
                    <a:pt x="996" y="689"/>
                  </a:cubicBezTo>
                  <a:cubicBezTo>
                    <a:pt x="1132" y="676"/>
                    <a:pt x="1132" y="676"/>
                    <a:pt x="1132" y="676"/>
                  </a:cubicBezTo>
                  <a:cubicBezTo>
                    <a:pt x="1163" y="986"/>
                    <a:pt x="1425" y="1228"/>
                    <a:pt x="1743" y="1228"/>
                  </a:cubicBezTo>
                  <a:cubicBezTo>
                    <a:pt x="2081" y="1228"/>
                    <a:pt x="2357" y="953"/>
                    <a:pt x="2357" y="614"/>
                  </a:cubicBezTo>
                  <a:cubicBezTo>
                    <a:pt x="2357" y="275"/>
                    <a:pt x="2081" y="0"/>
                    <a:pt x="1743" y="0"/>
                  </a:cubicBezTo>
                  <a:close/>
                </a:path>
              </a:pathLst>
            </a:custGeom>
            <a:solidFill>
              <a:srgbClr val="007D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148" name="Picture 147" descr="Better Outcomes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22550" y="3250088"/>
              <a:ext cx="635000" cy="269874"/>
            </a:xfrm>
            <a:prstGeom prst="rect">
              <a:avLst/>
            </a:prstGeom>
          </p:spPr>
        </p:pic>
        <p:pic>
          <p:nvPicPr>
            <p:cNvPr id="149" name="Picture 148" descr="Connecting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88971" y="4161811"/>
              <a:ext cx="1060314" cy="372089"/>
            </a:xfrm>
            <a:prstGeom prst="rect">
              <a:avLst/>
            </a:prstGeom>
          </p:spPr>
        </p:pic>
        <p:pic>
          <p:nvPicPr>
            <p:cNvPr id="150" name="Picture 149" descr="Superior Delivery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47663" y="5478322"/>
              <a:ext cx="709887" cy="328790"/>
            </a:xfrm>
            <a:prstGeom prst="rect">
              <a:avLst/>
            </a:prstGeom>
          </p:spPr>
        </p:pic>
        <p:pic>
          <p:nvPicPr>
            <p:cNvPr id="151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568271" y="3680506"/>
              <a:ext cx="1947731" cy="96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2" name="Rectangle 151"/>
            <p:cNvSpPr/>
            <p:nvPr/>
          </p:nvSpPr>
          <p:spPr bwMode="white">
            <a:xfrm>
              <a:off x="8606971" y="6415314"/>
              <a:ext cx="537029" cy="4426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err="1" smtClean="0"/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Header w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384047" y="1250655"/>
            <a:ext cx="8348472" cy="4914171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>
                <a:solidFill>
                  <a:schemeClr val="tx2"/>
                </a:solidFill>
              </a:defRPr>
            </a:lvl1pPr>
            <a:lvl2pPr marL="400050" indent="-177800">
              <a:spcBef>
                <a:spcPts val="600"/>
              </a:spcBef>
              <a:buFont typeface="Arial" pitchFamily="34" charset="0"/>
              <a:buChar char="›"/>
              <a:defRPr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Font typeface="Arial" pitchFamily="34" charset="0"/>
              <a:buChar char="»"/>
              <a:defRPr sz="140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Font typeface="Arial" pitchFamily="34" charset="0"/>
              <a:buChar char="–"/>
              <a:defRPr sz="1400">
                <a:solidFill>
                  <a:schemeClr val="tx2"/>
                </a:solidFill>
              </a:defRPr>
            </a:lvl4pPr>
            <a:lvl5pPr marL="857250" indent="-114300">
              <a:spcBef>
                <a:spcPts val="600"/>
              </a:spcBef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337184"/>
            <a:ext cx="8348472" cy="481012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add header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 algn="ctr">
              <a:defRPr sz="900" dirty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384047" y="737338"/>
            <a:ext cx="8348472" cy="338554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600" i="1">
                <a:solidFill>
                  <a:schemeClr val="tx2"/>
                </a:solidFill>
                <a:latin typeface="Georgia" pitchFamily="18" charset="0"/>
              </a:defRPr>
            </a:lvl1pPr>
            <a:lvl2pPr>
              <a:buNone/>
              <a:defRPr i="1"/>
            </a:lvl2pPr>
            <a:lvl3pPr>
              <a:buNone/>
              <a:defRPr i="1"/>
            </a:lvl3pPr>
            <a:lvl4pPr>
              <a:buNone/>
              <a:defRPr i="1"/>
            </a:lvl4pPr>
            <a:lvl5pPr>
              <a:buNone/>
              <a:defRPr i="1"/>
            </a:lvl5pPr>
          </a:lstStyle>
          <a:p>
            <a:pPr lvl="0"/>
            <a:r>
              <a:rPr lang="en-US" dirty="0" smtClean="0"/>
              <a:t>Click to add subhead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629400"/>
            <a:ext cx="2133600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384047" y="1260363"/>
            <a:ext cx="8348472" cy="4902693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>
                <a:solidFill>
                  <a:schemeClr val="tx2"/>
                </a:solidFill>
              </a:defRPr>
            </a:lvl1pPr>
            <a:lvl2pPr marL="400050" indent="-177800">
              <a:spcBef>
                <a:spcPts val="600"/>
              </a:spcBef>
              <a:buFont typeface="Arial" pitchFamily="34" charset="0"/>
              <a:buChar char="›"/>
              <a:defRPr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Font typeface="Arial" pitchFamily="34" charset="0"/>
              <a:buChar char="»"/>
              <a:defRPr sz="140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Font typeface="Arial" pitchFamily="34" charset="0"/>
              <a:buChar char="–"/>
              <a:defRPr sz="1400">
                <a:solidFill>
                  <a:schemeClr val="tx2"/>
                </a:solidFill>
              </a:defRPr>
            </a:lvl4pPr>
            <a:lvl5pPr marL="857250" indent="-114300">
              <a:spcBef>
                <a:spcPts val="600"/>
              </a:spcBef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338136"/>
            <a:ext cx="8348472" cy="46166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add header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 algn="ctr">
              <a:defRPr sz="900" dirty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629400"/>
            <a:ext cx="2133600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allout w/photo_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gray">
          <a:xfrm>
            <a:off x="0" y="5715000"/>
            <a:ext cx="9144000" cy="1142999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1763009" rtl="0" eaLnBrk="1" fontAlgn="base" latinLnBrk="0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7000" kern="1200" dirty="0" err="1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 bwMode="white">
          <a:xfrm>
            <a:off x="8201025" y="5300663"/>
            <a:ext cx="757236" cy="342900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>
              <a:buNone/>
              <a:defRPr sz="7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grpSp>
        <p:nvGrpSpPr>
          <p:cNvPr id="26" name="Group 25"/>
          <p:cNvGrpSpPr>
            <a:grpSpLocks noChangeAspect="1"/>
          </p:cNvGrpSpPr>
          <p:nvPr/>
        </p:nvGrpSpPr>
        <p:grpSpPr>
          <a:xfrm>
            <a:off x="6304709" y="5726171"/>
            <a:ext cx="2839289" cy="1131829"/>
            <a:chOff x="5208575" y="3998911"/>
            <a:chExt cx="3946537" cy="1573213"/>
          </a:xfrm>
        </p:grpSpPr>
        <p:sp>
          <p:nvSpPr>
            <p:cNvPr id="27" name="Oval 26"/>
            <p:cNvSpPr/>
            <p:nvPr/>
          </p:nvSpPr>
          <p:spPr>
            <a:xfrm>
              <a:off x="6105524" y="4597954"/>
              <a:ext cx="385763" cy="383621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6791325" y="4741267"/>
              <a:ext cx="340519" cy="338629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7279482" y="4460081"/>
              <a:ext cx="223044" cy="230743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7824694" y="4492625"/>
              <a:ext cx="328706" cy="327675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7334264" y="4049713"/>
              <a:ext cx="228585" cy="227317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8360569" y="4164807"/>
              <a:ext cx="224632" cy="217847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7539115" y="4764881"/>
              <a:ext cx="202329" cy="197643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7406558" y="5131594"/>
              <a:ext cx="195185" cy="192881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7774859" y="5045250"/>
              <a:ext cx="150025" cy="148255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7086600" y="5292880"/>
              <a:ext cx="171450" cy="169427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6781800" y="5197631"/>
              <a:ext cx="140494" cy="138750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7827169" y="4050419"/>
              <a:ext cx="176212" cy="179546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8151018" y="4088295"/>
              <a:ext cx="119063" cy="131280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7891462" y="4290701"/>
              <a:ext cx="83129" cy="81274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8120696" y="4943475"/>
              <a:ext cx="394056" cy="392579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2297C"/>
                </a:gs>
                <a:gs pos="50000">
                  <a:srgbClr val="83418C"/>
                </a:gs>
                <a:gs pos="76000">
                  <a:srgbClr val="A576AB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8640545" y="4816475"/>
              <a:ext cx="321881" cy="330200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2297C"/>
                </a:gs>
                <a:gs pos="50000">
                  <a:srgbClr val="83418C"/>
                </a:gs>
                <a:gs pos="76000">
                  <a:srgbClr val="A576AB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8923971" y="4539464"/>
              <a:ext cx="153518" cy="153185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2297C"/>
                </a:gs>
                <a:gs pos="50000">
                  <a:srgbClr val="83418C"/>
                </a:gs>
                <a:gs pos="76000">
                  <a:srgbClr val="A576AB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6715919" y="4098148"/>
              <a:ext cx="215900" cy="214296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2297C"/>
                </a:gs>
                <a:gs pos="50000">
                  <a:srgbClr val="83418C"/>
                </a:gs>
                <a:gs pos="76000">
                  <a:srgbClr val="A576AB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5959475" y="4106879"/>
              <a:ext cx="217488" cy="218223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2297C"/>
                </a:gs>
                <a:gs pos="50000">
                  <a:srgbClr val="83418C"/>
                </a:gs>
                <a:gs pos="76000">
                  <a:srgbClr val="A576AB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340474" y="4078303"/>
              <a:ext cx="143169" cy="150797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2297C"/>
                </a:gs>
                <a:gs pos="50000">
                  <a:srgbClr val="83418C"/>
                </a:gs>
                <a:gs pos="76000">
                  <a:srgbClr val="A576AB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6907212" y="4469607"/>
              <a:ext cx="148432" cy="140494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2297C"/>
                </a:gs>
                <a:gs pos="50000">
                  <a:srgbClr val="83418C"/>
                </a:gs>
                <a:gs pos="76000">
                  <a:srgbClr val="A576AB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5730876" y="4972249"/>
              <a:ext cx="307974" cy="304601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5210177" y="4985743"/>
              <a:ext cx="219073" cy="230782"/>
            </a:xfrm>
            <a:prstGeom prst="ellipse">
              <a:avLst/>
            </a:pr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5"/>
            <p:cNvSpPr>
              <a:spLocks/>
            </p:cNvSpPr>
            <p:nvPr/>
          </p:nvSpPr>
          <p:spPr bwMode="auto">
            <a:xfrm>
              <a:off x="7185025" y="5541963"/>
              <a:ext cx="117475" cy="28575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0" y="12"/>
                </a:cxn>
                <a:cxn ang="0">
                  <a:pos x="49" y="12"/>
                </a:cxn>
                <a:cxn ang="0">
                  <a:pos x="24" y="0"/>
                </a:cxn>
              </a:cxnLst>
              <a:rect l="0" t="0" r="r" b="b"/>
              <a:pathLst>
                <a:path w="49" h="12">
                  <a:moveTo>
                    <a:pt x="24" y="0"/>
                  </a:moveTo>
                  <a:cubicBezTo>
                    <a:pt x="14" y="0"/>
                    <a:pt x="5" y="5"/>
                    <a:pt x="0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3" y="5"/>
                    <a:pt x="34" y="0"/>
                    <a:pt x="2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D2077"/>
                </a:gs>
                <a:gs pos="25000">
                  <a:srgbClr val="72297C"/>
                </a:gs>
                <a:gs pos="50000">
                  <a:srgbClr val="83418C"/>
                </a:gs>
                <a:gs pos="76000">
                  <a:srgbClr val="A576AB"/>
                </a:gs>
              </a:gsLst>
              <a:lin ang="13500000" scaled="1"/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51" name="Freeform 46"/>
            <p:cNvSpPr>
              <a:spLocks/>
            </p:cNvSpPr>
            <p:nvPr/>
          </p:nvSpPr>
          <p:spPr bwMode="auto">
            <a:xfrm>
              <a:off x="7634288" y="3998912"/>
              <a:ext cx="157163" cy="47625"/>
            </a:xfrm>
            <a:custGeom>
              <a:avLst/>
              <a:gdLst/>
              <a:ahLst/>
              <a:cxnLst>
                <a:cxn ang="0">
                  <a:pos x="33" y="20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33" y="20"/>
                </a:cxn>
              </a:cxnLst>
              <a:rect l="0" t="0" r="r" b="b"/>
              <a:pathLst>
                <a:path w="66" h="20">
                  <a:moveTo>
                    <a:pt x="33" y="20"/>
                  </a:moveTo>
                  <a:cubicBezTo>
                    <a:pt x="47" y="20"/>
                    <a:pt x="60" y="12"/>
                    <a:pt x="6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12"/>
                    <a:pt x="19" y="20"/>
                    <a:pt x="33" y="2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r="100000" b="100000"/>
              </a:path>
              <a:tileRect l="-100000" t="-100000"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52" name="Freeform 47"/>
            <p:cNvSpPr>
              <a:spLocks/>
            </p:cNvSpPr>
            <p:nvPr/>
          </p:nvSpPr>
          <p:spPr bwMode="auto">
            <a:xfrm>
              <a:off x="7267575" y="3998912"/>
              <a:ext cx="166688" cy="57150"/>
            </a:xfrm>
            <a:custGeom>
              <a:avLst/>
              <a:gdLst/>
              <a:ahLst/>
              <a:cxnLst>
                <a:cxn ang="0">
                  <a:pos x="35" y="24"/>
                </a:cxn>
                <a:cxn ang="0">
                  <a:pos x="70" y="0"/>
                </a:cxn>
                <a:cxn ang="0">
                  <a:pos x="0" y="0"/>
                </a:cxn>
                <a:cxn ang="0">
                  <a:pos x="35" y="24"/>
                </a:cxn>
              </a:cxnLst>
              <a:rect l="0" t="0" r="r" b="b"/>
              <a:pathLst>
                <a:path w="70" h="24">
                  <a:moveTo>
                    <a:pt x="35" y="24"/>
                  </a:moveTo>
                  <a:cubicBezTo>
                    <a:pt x="51" y="24"/>
                    <a:pt x="64" y="14"/>
                    <a:pt x="7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14"/>
                    <a:pt x="20" y="24"/>
                    <a:pt x="35" y="24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r="100000" b="100000"/>
              </a:path>
              <a:tileRect l="-100000" t="-100000"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53" name="Freeform 48"/>
            <p:cNvSpPr>
              <a:spLocks/>
            </p:cNvSpPr>
            <p:nvPr/>
          </p:nvSpPr>
          <p:spPr bwMode="auto">
            <a:xfrm>
              <a:off x="7874000" y="5453063"/>
              <a:ext cx="304800" cy="114300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0" y="48"/>
                </a:cxn>
                <a:cxn ang="0">
                  <a:pos x="128" y="48"/>
                </a:cxn>
                <a:cxn ang="0">
                  <a:pos x="64" y="0"/>
                </a:cxn>
              </a:cxnLst>
              <a:rect l="0" t="0" r="r" b="b"/>
              <a:pathLst>
                <a:path w="128" h="48">
                  <a:moveTo>
                    <a:pt x="64" y="0"/>
                  </a:moveTo>
                  <a:cubicBezTo>
                    <a:pt x="34" y="0"/>
                    <a:pt x="8" y="20"/>
                    <a:pt x="0" y="48"/>
                  </a:cubicBezTo>
                  <a:cubicBezTo>
                    <a:pt x="128" y="48"/>
                    <a:pt x="128" y="48"/>
                    <a:pt x="128" y="48"/>
                  </a:cubicBezTo>
                  <a:cubicBezTo>
                    <a:pt x="121" y="20"/>
                    <a:pt x="95" y="0"/>
                    <a:pt x="6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D2077"/>
                </a:gs>
                <a:gs pos="25000">
                  <a:srgbClr val="72297C"/>
                </a:gs>
                <a:gs pos="50000">
                  <a:srgbClr val="83418C"/>
                </a:gs>
                <a:gs pos="76000">
                  <a:srgbClr val="A576AB"/>
                </a:gs>
              </a:gsLst>
              <a:lin ang="13500000" scaled="1"/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54" name="Freeform 49"/>
            <p:cNvSpPr>
              <a:spLocks/>
            </p:cNvSpPr>
            <p:nvPr/>
          </p:nvSpPr>
          <p:spPr bwMode="auto">
            <a:xfrm>
              <a:off x="6496050" y="3998912"/>
              <a:ext cx="109538" cy="19050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0" y="0"/>
                </a:cxn>
                <a:cxn ang="0">
                  <a:pos x="23" y="8"/>
                </a:cxn>
                <a:cxn ang="0">
                  <a:pos x="46" y="0"/>
                </a:cxn>
              </a:cxnLst>
              <a:rect l="0" t="0" r="r" b="b"/>
              <a:pathLst>
                <a:path w="46" h="8">
                  <a:moveTo>
                    <a:pt x="4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" y="5"/>
                    <a:pt x="14" y="8"/>
                    <a:pt x="23" y="8"/>
                  </a:cubicBezTo>
                  <a:cubicBezTo>
                    <a:pt x="32" y="8"/>
                    <a:pt x="40" y="5"/>
                    <a:pt x="4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D2077"/>
                </a:gs>
                <a:gs pos="25000">
                  <a:srgbClr val="6E2278"/>
                </a:gs>
                <a:gs pos="50000">
                  <a:srgbClr val="742A7D"/>
                </a:gs>
                <a:gs pos="76000">
                  <a:srgbClr val="8E5296"/>
                </a:gs>
              </a:gsLst>
              <a:path path="circle">
                <a:fillToRect r="100000" b="100000"/>
              </a:path>
              <a:tileRect l="-100000" t="-100000"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55" name="Freeform 50"/>
            <p:cNvSpPr>
              <a:spLocks/>
            </p:cNvSpPr>
            <p:nvPr/>
          </p:nvSpPr>
          <p:spPr bwMode="auto">
            <a:xfrm>
              <a:off x="5738813" y="5456238"/>
              <a:ext cx="142875" cy="114300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0" y="32"/>
                </a:cxn>
                <a:cxn ang="0">
                  <a:pos x="4" y="48"/>
                </a:cxn>
                <a:cxn ang="0">
                  <a:pos x="56" y="48"/>
                </a:cxn>
                <a:cxn ang="0">
                  <a:pos x="60" y="32"/>
                </a:cxn>
                <a:cxn ang="0">
                  <a:pos x="30" y="0"/>
                </a:cxn>
              </a:cxnLst>
              <a:rect l="0" t="0" r="r" b="b"/>
              <a:pathLst>
                <a:path w="60" h="48">
                  <a:moveTo>
                    <a:pt x="30" y="0"/>
                  </a:moveTo>
                  <a:cubicBezTo>
                    <a:pt x="14" y="0"/>
                    <a:pt x="0" y="14"/>
                    <a:pt x="0" y="32"/>
                  </a:cubicBezTo>
                  <a:cubicBezTo>
                    <a:pt x="0" y="38"/>
                    <a:pt x="2" y="43"/>
                    <a:pt x="4" y="48"/>
                  </a:cubicBezTo>
                  <a:cubicBezTo>
                    <a:pt x="56" y="48"/>
                    <a:pt x="56" y="48"/>
                    <a:pt x="56" y="48"/>
                  </a:cubicBezTo>
                  <a:cubicBezTo>
                    <a:pt x="59" y="43"/>
                    <a:pt x="60" y="38"/>
                    <a:pt x="60" y="32"/>
                  </a:cubicBezTo>
                  <a:cubicBezTo>
                    <a:pt x="60" y="14"/>
                    <a:pt x="47" y="0"/>
                    <a:pt x="3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D2077"/>
                </a:gs>
                <a:gs pos="25000">
                  <a:srgbClr val="7B3584"/>
                </a:gs>
                <a:gs pos="50000">
                  <a:srgbClr val="9C68A3"/>
                </a:gs>
                <a:gs pos="76000">
                  <a:srgbClr val="DDCCE0"/>
                </a:gs>
              </a:gsLst>
              <a:path path="circle">
                <a:fillToRect t="100000" r="100000"/>
              </a:path>
              <a:tileRect l="-100000" b="-100000"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56" name="Freeform 32"/>
            <p:cNvSpPr>
              <a:spLocks noEditPoints="1"/>
            </p:cNvSpPr>
            <p:nvPr/>
          </p:nvSpPr>
          <p:spPr bwMode="auto">
            <a:xfrm>
              <a:off x="5961052" y="3998911"/>
              <a:ext cx="642940" cy="327025"/>
            </a:xfrm>
            <a:custGeom>
              <a:avLst/>
              <a:gdLst/>
              <a:ahLst/>
              <a:cxnLst>
                <a:cxn ang="0">
                  <a:pos x="190" y="33"/>
                </a:cxn>
                <a:cxn ang="0">
                  <a:pos x="160" y="65"/>
                </a:cxn>
                <a:cxn ang="0">
                  <a:pos x="162" y="74"/>
                </a:cxn>
                <a:cxn ang="0">
                  <a:pos x="92" y="84"/>
                </a:cxn>
                <a:cxn ang="0">
                  <a:pos x="46" y="45"/>
                </a:cxn>
                <a:cxn ang="0">
                  <a:pos x="0" y="91"/>
                </a:cxn>
                <a:cxn ang="0">
                  <a:pos x="46" y="137"/>
                </a:cxn>
                <a:cxn ang="0">
                  <a:pos x="92" y="91"/>
                </a:cxn>
                <a:cxn ang="0">
                  <a:pos x="92" y="88"/>
                </a:cxn>
                <a:cxn ang="0">
                  <a:pos x="163" y="78"/>
                </a:cxn>
                <a:cxn ang="0">
                  <a:pos x="190" y="97"/>
                </a:cxn>
                <a:cxn ang="0">
                  <a:pos x="220" y="65"/>
                </a:cxn>
                <a:cxn ang="0">
                  <a:pos x="204" y="36"/>
                </a:cxn>
                <a:cxn ang="0">
                  <a:pos x="224" y="1"/>
                </a:cxn>
                <a:cxn ang="0">
                  <a:pos x="246" y="9"/>
                </a:cxn>
                <a:cxn ang="0">
                  <a:pos x="270" y="0"/>
                </a:cxn>
                <a:cxn ang="0">
                  <a:pos x="263" y="0"/>
                </a:cxn>
                <a:cxn ang="0">
                  <a:pos x="246" y="5"/>
                </a:cxn>
                <a:cxn ang="0">
                  <a:pos x="229" y="0"/>
                </a:cxn>
                <a:cxn ang="0">
                  <a:pos x="220" y="0"/>
                </a:cxn>
                <a:cxn ang="0">
                  <a:pos x="201" y="35"/>
                </a:cxn>
                <a:cxn ang="0">
                  <a:pos x="190" y="33"/>
                </a:cxn>
                <a:cxn ang="0">
                  <a:pos x="46" y="133"/>
                </a:cxn>
                <a:cxn ang="0">
                  <a:pos x="4" y="91"/>
                </a:cxn>
                <a:cxn ang="0">
                  <a:pos x="46" y="49"/>
                </a:cxn>
                <a:cxn ang="0">
                  <a:pos x="88" y="91"/>
                </a:cxn>
                <a:cxn ang="0">
                  <a:pos x="46" y="133"/>
                </a:cxn>
                <a:cxn ang="0">
                  <a:pos x="216" y="65"/>
                </a:cxn>
                <a:cxn ang="0">
                  <a:pos x="190" y="93"/>
                </a:cxn>
                <a:cxn ang="0">
                  <a:pos x="164" y="65"/>
                </a:cxn>
                <a:cxn ang="0">
                  <a:pos x="190" y="37"/>
                </a:cxn>
                <a:cxn ang="0">
                  <a:pos x="216" y="65"/>
                </a:cxn>
              </a:cxnLst>
              <a:rect l="0" t="0" r="r" b="b"/>
              <a:pathLst>
                <a:path w="270" h="137">
                  <a:moveTo>
                    <a:pt x="190" y="33"/>
                  </a:moveTo>
                  <a:cubicBezTo>
                    <a:pt x="174" y="33"/>
                    <a:pt x="160" y="47"/>
                    <a:pt x="160" y="65"/>
                  </a:cubicBezTo>
                  <a:cubicBezTo>
                    <a:pt x="160" y="68"/>
                    <a:pt x="161" y="71"/>
                    <a:pt x="162" y="74"/>
                  </a:cubicBezTo>
                  <a:cubicBezTo>
                    <a:pt x="92" y="84"/>
                    <a:pt x="92" y="84"/>
                    <a:pt x="92" y="84"/>
                  </a:cubicBezTo>
                  <a:cubicBezTo>
                    <a:pt x="89" y="62"/>
                    <a:pt x="69" y="45"/>
                    <a:pt x="46" y="45"/>
                  </a:cubicBezTo>
                  <a:cubicBezTo>
                    <a:pt x="21" y="45"/>
                    <a:pt x="0" y="65"/>
                    <a:pt x="0" y="91"/>
                  </a:cubicBezTo>
                  <a:cubicBezTo>
                    <a:pt x="0" y="116"/>
                    <a:pt x="21" y="137"/>
                    <a:pt x="46" y="137"/>
                  </a:cubicBezTo>
                  <a:cubicBezTo>
                    <a:pt x="72" y="137"/>
                    <a:pt x="92" y="116"/>
                    <a:pt x="92" y="91"/>
                  </a:cubicBezTo>
                  <a:cubicBezTo>
                    <a:pt x="92" y="90"/>
                    <a:pt x="92" y="89"/>
                    <a:pt x="92" y="88"/>
                  </a:cubicBezTo>
                  <a:cubicBezTo>
                    <a:pt x="163" y="78"/>
                    <a:pt x="163" y="78"/>
                    <a:pt x="163" y="78"/>
                  </a:cubicBezTo>
                  <a:cubicBezTo>
                    <a:pt x="168" y="89"/>
                    <a:pt x="178" y="97"/>
                    <a:pt x="190" y="97"/>
                  </a:cubicBezTo>
                  <a:cubicBezTo>
                    <a:pt x="207" y="97"/>
                    <a:pt x="220" y="82"/>
                    <a:pt x="220" y="65"/>
                  </a:cubicBezTo>
                  <a:cubicBezTo>
                    <a:pt x="220" y="52"/>
                    <a:pt x="214" y="42"/>
                    <a:pt x="204" y="36"/>
                  </a:cubicBezTo>
                  <a:cubicBezTo>
                    <a:pt x="224" y="1"/>
                    <a:pt x="224" y="1"/>
                    <a:pt x="224" y="1"/>
                  </a:cubicBezTo>
                  <a:cubicBezTo>
                    <a:pt x="231" y="6"/>
                    <a:pt x="238" y="9"/>
                    <a:pt x="246" y="9"/>
                  </a:cubicBezTo>
                  <a:cubicBezTo>
                    <a:pt x="255" y="9"/>
                    <a:pt x="263" y="6"/>
                    <a:pt x="270" y="0"/>
                  </a:cubicBezTo>
                  <a:cubicBezTo>
                    <a:pt x="263" y="0"/>
                    <a:pt x="263" y="0"/>
                    <a:pt x="263" y="0"/>
                  </a:cubicBezTo>
                  <a:cubicBezTo>
                    <a:pt x="258" y="3"/>
                    <a:pt x="252" y="5"/>
                    <a:pt x="246" y="5"/>
                  </a:cubicBezTo>
                  <a:cubicBezTo>
                    <a:pt x="240" y="5"/>
                    <a:pt x="234" y="3"/>
                    <a:pt x="229" y="0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01" y="35"/>
                    <a:pt x="201" y="35"/>
                    <a:pt x="201" y="35"/>
                  </a:cubicBezTo>
                  <a:cubicBezTo>
                    <a:pt x="197" y="33"/>
                    <a:pt x="194" y="33"/>
                    <a:pt x="190" y="33"/>
                  </a:cubicBezTo>
                  <a:close/>
                  <a:moveTo>
                    <a:pt x="46" y="133"/>
                  </a:moveTo>
                  <a:cubicBezTo>
                    <a:pt x="23" y="133"/>
                    <a:pt x="4" y="114"/>
                    <a:pt x="4" y="91"/>
                  </a:cubicBezTo>
                  <a:cubicBezTo>
                    <a:pt x="4" y="67"/>
                    <a:pt x="23" y="49"/>
                    <a:pt x="46" y="49"/>
                  </a:cubicBezTo>
                  <a:cubicBezTo>
                    <a:pt x="69" y="49"/>
                    <a:pt x="88" y="67"/>
                    <a:pt x="88" y="91"/>
                  </a:cubicBezTo>
                  <a:cubicBezTo>
                    <a:pt x="88" y="114"/>
                    <a:pt x="69" y="133"/>
                    <a:pt x="46" y="133"/>
                  </a:cubicBezTo>
                  <a:close/>
                  <a:moveTo>
                    <a:pt x="216" y="65"/>
                  </a:moveTo>
                  <a:cubicBezTo>
                    <a:pt x="216" y="80"/>
                    <a:pt x="205" y="93"/>
                    <a:pt x="190" y="93"/>
                  </a:cubicBezTo>
                  <a:cubicBezTo>
                    <a:pt x="176" y="93"/>
                    <a:pt x="164" y="80"/>
                    <a:pt x="164" y="65"/>
                  </a:cubicBezTo>
                  <a:cubicBezTo>
                    <a:pt x="164" y="49"/>
                    <a:pt x="176" y="37"/>
                    <a:pt x="190" y="37"/>
                  </a:cubicBezTo>
                  <a:cubicBezTo>
                    <a:pt x="205" y="37"/>
                    <a:pt x="216" y="49"/>
                    <a:pt x="216" y="65"/>
                  </a:cubicBezTo>
                  <a:close/>
                </a:path>
              </a:pathLst>
            </a:custGeom>
            <a:solidFill>
              <a:srgbClr val="C5A6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33"/>
            <p:cNvSpPr>
              <a:spLocks noEditPoints="1"/>
            </p:cNvSpPr>
            <p:nvPr/>
          </p:nvSpPr>
          <p:spPr bwMode="auto">
            <a:xfrm>
              <a:off x="6632567" y="3998911"/>
              <a:ext cx="423864" cy="609600"/>
            </a:xfrm>
            <a:custGeom>
              <a:avLst/>
              <a:gdLst/>
              <a:ahLst/>
              <a:cxnLst>
                <a:cxn ang="0">
                  <a:pos x="52" y="51"/>
                </a:cxn>
                <a:cxn ang="0">
                  <a:pos x="34" y="87"/>
                </a:cxn>
                <a:cxn ang="0">
                  <a:pos x="80" y="133"/>
                </a:cxn>
                <a:cxn ang="0">
                  <a:pos x="99" y="129"/>
                </a:cxn>
                <a:cxn ang="0">
                  <a:pos x="132" y="199"/>
                </a:cxn>
                <a:cxn ang="0">
                  <a:pos x="114" y="226"/>
                </a:cxn>
                <a:cxn ang="0">
                  <a:pos x="146" y="256"/>
                </a:cxn>
                <a:cxn ang="0">
                  <a:pos x="178" y="226"/>
                </a:cxn>
                <a:cxn ang="0">
                  <a:pos x="146" y="196"/>
                </a:cxn>
                <a:cxn ang="0">
                  <a:pos x="136" y="197"/>
                </a:cxn>
                <a:cxn ang="0">
                  <a:pos x="103" y="127"/>
                </a:cxn>
                <a:cxn ang="0">
                  <a:pos x="126" y="87"/>
                </a:cxn>
                <a:cxn ang="0">
                  <a:pos x="80" y="41"/>
                </a:cxn>
                <a:cxn ang="0">
                  <a:pos x="55" y="48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52" y="51"/>
                </a:cxn>
                <a:cxn ang="0">
                  <a:pos x="146" y="200"/>
                </a:cxn>
                <a:cxn ang="0">
                  <a:pos x="174" y="226"/>
                </a:cxn>
                <a:cxn ang="0">
                  <a:pos x="146" y="252"/>
                </a:cxn>
                <a:cxn ang="0">
                  <a:pos x="118" y="226"/>
                </a:cxn>
                <a:cxn ang="0">
                  <a:pos x="146" y="200"/>
                </a:cxn>
                <a:cxn ang="0">
                  <a:pos x="80" y="45"/>
                </a:cxn>
                <a:cxn ang="0">
                  <a:pos x="122" y="87"/>
                </a:cxn>
                <a:cxn ang="0">
                  <a:pos x="80" y="129"/>
                </a:cxn>
                <a:cxn ang="0">
                  <a:pos x="38" y="87"/>
                </a:cxn>
                <a:cxn ang="0">
                  <a:pos x="80" y="45"/>
                </a:cxn>
              </a:cxnLst>
              <a:rect l="0" t="0" r="r" b="b"/>
              <a:pathLst>
                <a:path w="178" h="256">
                  <a:moveTo>
                    <a:pt x="52" y="51"/>
                  </a:moveTo>
                  <a:cubicBezTo>
                    <a:pt x="41" y="59"/>
                    <a:pt x="34" y="72"/>
                    <a:pt x="34" y="87"/>
                  </a:cubicBezTo>
                  <a:cubicBezTo>
                    <a:pt x="34" y="112"/>
                    <a:pt x="55" y="133"/>
                    <a:pt x="80" y="133"/>
                  </a:cubicBezTo>
                  <a:cubicBezTo>
                    <a:pt x="87" y="133"/>
                    <a:pt x="93" y="131"/>
                    <a:pt x="99" y="12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22" y="204"/>
                    <a:pt x="114" y="214"/>
                    <a:pt x="114" y="226"/>
                  </a:cubicBezTo>
                  <a:cubicBezTo>
                    <a:pt x="114" y="242"/>
                    <a:pt x="129" y="256"/>
                    <a:pt x="146" y="256"/>
                  </a:cubicBezTo>
                  <a:cubicBezTo>
                    <a:pt x="164" y="256"/>
                    <a:pt x="178" y="242"/>
                    <a:pt x="178" y="226"/>
                  </a:cubicBezTo>
                  <a:cubicBezTo>
                    <a:pt x="178" y="209"/>
                    <a:pt x="164" y="196"/>
                    <a:pt x="146" y="196"/>
                  </a:cubicBezTo>
                  <a:cubicBezTo>
                    <a:pt x="143" y="196"/>
                    <a:pt x="139" y="196"/>
                    <a:pt x="136" y="197"/>
                  </a:cubicBezTo>
                  <a:cubicBezTo>
                    <a:pt x="103" y="127"/>
                    <a:pt x="103" y="127"/>
                    <a:pt x="103" y="127"/>
                  </a:cubicBezTo>
                  <a:cubicBezTo>
                    <a:pt x="117" y="119"/>
                    <a:pt x="126" y="104"/>
                    <a:pt x="126" y="87"/>
                  </a:cubicBezTo>
                  <a:cubicBezTo>
                    <a:pt x="126" y="61"/>
                    <a:pt x="106" y="41"/>
                    <a:pt x="80" y="41"/>
                  </a:cubicBezTo>
                  <a:cubicBezTo>
                    <a:pt x="71" y="41"/>
                    <a:pt x="62" y="43"/>
                    <a:pt x="55" y="48"/>
                  </a:cubicBezTo>
                  <a:cubicBezTo>
                    <a:pt x="29" y="22"/>
                    <a:pt x="15" y="8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2" y="51"/>
                    <a:pt x="52" y="51"/>
                    <a:pt x="52" y="51"/>
                  </a:cubicBezTo>
                  <a:close/>
                  <a:moveTo>
                    <a:pt x="146" y="200"/>
                  </a:moveTo>
                  <a:cubicBezTo>
                    <a:pt x="162" y="200"/>
                    <a:pt x="174" y="211"/>
                    <a:pt x="174" y="226"/>
                  </a:cubicBezTo>
                  <a:cubicBezTo>
                    <a:pt x="174" y="240"/>
                    <a:pt x="162" y="252"/>
                    <a:pt x="146" y="252"/>
                  </a:cubicBezTo>
                  <a:cubicBezTo>
                    <a:pt x="131" y="252"/>
                    <a:pt x="118" y="240"/>
                    <a:pt x="118" y="226"/>
                  </a:cubicBezTo>
                  <a:cubicBezTo>
                    <a:pt x="118" y="211"/>
                    <a:pt x="131" y="200"/>
                    <a:pt x="146" y="200"/>
                  </a:cubicBezTo>
                  <a:close/>
                  <a:moveTo>
                    <a:pt x="80" y="45"/>
                  </a:moveTo>
                  <a:cubicBezTo>
                    <a:pt x="104" y="45"/>
                    <a:pt x="122" y="63"/>
                    <a:pt x="122" y="87"/>
                  </a:cubicBezTo>
                  <a:cubicBezTo>
                    <a:pt x="122" y="110"/>
                    <a:pt x="104" y="129"/>
                    <a:pt x="80" y="129"/>
                  </a:cubicBezTo>
                  <a:cubicBezTo>
                    <a:pt x="57" y="129"/>
                    <a:pt x="38" y="110"/>
                    <a:pt x="38" y="87"/>
                  </a:cubicBezTo>
                  <a:cubicBezTo>
                    <a:pt x="38" y="63"/>
                    <a:pt x="57" y="45"/>
                    <a:pt x="80" y="45"/>
                  </a:cubicBezTo>
                  <a:close/>
                </a:path>
              </a:pathLst>
            </a:custGeom>
            <a:solidFill>
              <a:srgbClr val="C5A6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34"/>
            <p:cNvSpPr>
              <a:spLocks/>
            </p:cNvSpPr>
            <p:nvPr/>
          </p:nvSpPr>
          <p:spPr bwMode="auto">
            <a:xfrm>
              <a:off x="9145587" y="5035549"/>
              <a:ext cx="9525" cy="22225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0" y="0"/>
                </a:cxn>
                <a:cxn ang="0">
                  <a:pos x="0" y="9"/>
                </a:cxn>
                <a:cxn ang="0">
                  <a:pos x="2" y="9"/>
                </a:cxn>
                <a:cxn ang="0">
                  <a:pos x="4" y="1"/>
                </a:cxn>
              </a:cxnLst>
              <a:rect l="0" t="0" r="r" b="b"/>
              <a:pathLst>
                <a:path w="4" h="9">
                  <a:moveTo>
                    <a:pt x="4" y="1"/>
                  </a:moveTo>
                  <a:cubicBezTo>
                    <a:pt x="3" y="1"/>
                    <a:pt x="1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" y="9"/>
                    <a:pt x="2" y="9"/>
                    <a:pt x="2" y="9"/>
                  </a:cubicBezTo>
                  <a:lnTo>
                    <a:pt x="4" y="1"/>
                  </a:lnTo>
                  <a:close/>
                </a:path>
              </a:pathLst>
            </a:custGeom>
            <a:solidFill>
              <a:srgbClr val="C5A6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35"/>
            <p:cNvSpPr>
              <a:spLocks noEditPoints="1"/>
            </p:cNvSpPr>
            <p:nvPr/>
          </p:nvSpPr>
          <p:spPr bwMode="auto">
            <a:xfrm>
              <a:off x="7873996" y="4532311"/>
              <a:ext cx="1271592" cy="1039813"/>
            </a:xfrm>
            <a:custGeom>
              <a:avLst/>
              <a:gdLst/>
              <a:ahLst/>
              <a:cxnLst>
                <a:cxn ang="0">
                  <a:pos x="456" y="195"/>
                </a:cxn>
                <a:cxn ang="0">
                  <a:pos x="457" y="188"/>
                </a:cxn>
                <a:cxn ang="0">
                  <a:pos x="424" y="127"/>
                </a:cxn>
                <a:cxn ang="0">
                  <a:pos x="460" y="66"/>
                </a:cxn>
                <a:cxn ang="0">
                  <a:pos x="473" y="69"/>
                </a:cxn>
                <a:cxn ang="0">
                  <a:pos x="506" y="35"/>
                </a:cxn>
                <a:cxn ang="0">
                  <a:pos x="473" y="0"/>
                </a:cxn>
                <a:cxn ang="0">
                  <a:pos x="441" y="35"/>
                </a:cxn>
                <a:cxn ang="0">
                  <a:pos x="453" y="62"/>
                </a:cxn>
                <a:cxn ang="0">
                  <a:pos x="417" y="123"/>
                </a:cxn>
                <a:cxn ang="0">
                  <a:pos x="389" y="117"/>
                </a:cxn>
                <a:cxn ang="0">
                  <a:pos x="320" y="188"/>
                </a:cxn>
                <a:cxn ang="0">
                  <a:pos x="321" y="201"/>
                </a:cxn>
                <a:cxn ang="0">
                  <a:pos x="261" y="222"/>
                </a:cxn>
                <a:cxn ang="0">
                  <a:pos x="184" y="170"/>
                </a:cxn>
                <a:cxn ang="0">
                  <a:pos x="102" y="254"/>
                </a:cxn>
                <a:cxn ang="0">
                  <a:pos x="135" y="322"/>
                </a:cxn>
                <a:cxn ang="0">
                  <a:pos x="94" y="394"/>
                </a:cxn>
                <a:cxn ang="0">
                  <a:pos x="63" y="387"/>
                </a:cxn>
                <a:cxn ang="0">
                  <a:pos x="0" y="436"/>
                </a:cxn>
                <a:cxn ang="0">
                  <a:pos x="4" y="436"/>
                </a:cxn>
                <a:cxn ang="0">
                  <a:pos x="63" y="391"/>
                </a:cxn>
                <a:cxn ang="0">
                  <a:pos x="123" y="436"/>
                </a:cxn>
                <a:cxn ang="0">
                  <a:pos x="127" y="436"/>
                </a:cxn>
                <a:cxn ang="0">
                  <a:pos x="101" y="398"/>
                </a:cxn>
                <a:cxn ang="0">
                  <a:pos x="142" y="326"/>
                </a:cxn>
                <a:cxn ang="0">
                  <a:pos x="184" y="339"/>
                </a:cxn>
                <a:cxn ang="0">
                  <a:pos x="268" y="254"/>
                </a:cxn>
                <a:cxn ang="0">
                  <a:pos x="264" y="229"/>
                </a:cxn>
                <a:cxn ang="0">
                  <a:pos x="323" y="209"/>
                </a:cxn>
                <a:cxn ang="0">
                  <a:pos x="389" y="258"/>
                </a:cxn>
                <a:cxn ang="0">
                  <a:pos x="455" y="203"/>
                </a:cxn>
                <a:cxn ang="0">
                  <a:pos x="533" y="220"/>
                </a:cxn>
                <a:cxn ang="0">
                  <a:pos x="533" y="211"/>
                </a:cxn>
                <a:cxn ang="0">
                  <a:pos x="456" y="195"/>
                </a:cxn>
                <a:cxn ang="0">
                  <a:pos x="445" y="35"/>
                </a:cxn>
                <a:cxn ang="0">
                  <a:pos x="473" y="4"/>
                </a:cxn>
                <a:cxn ang="0">
                  <a:pos x="502" y="35"/>
                </a:cxn>
                <a:cxn ang="0">
                  <a:pos x="473" y="65"/>
                </a:cxn>
                <a:cxn ang="0">
                  <a:pos x="445" y="35"/>
                </a:cxn>
                <a:cxn ang="0">
                  <a:pos x="184" y="335"/>
                </a:cxn>
                <a:cxn ang="0">
                  <a:pos x="106" y="254"/>
                </a:cxn>
                <a:cxn ang="0">
                  <a:pos x="184" y="174"/>
                </a:cxn>
                <a:cxn ang="0">
                  <a:pos x="264" y="254"/>
                </a:cxn>
                <a:cxn ang="0">
                  <a:pos x="184" y="335"/>
                </a:cxn>
                <a:cxn ang="0">
                  <a:pos x="389" y="254"/>
                </a:cxn>
                <a:cxn ang="0">
                  <a:pos x="324" y="188"/>
                </a:cxn>
                <a:cxn ang="0">
                  <a:pos x="389" y="121"/>
                </a:cxn>
                <a:cxn ang="0">
                  <a:pos x="453" y="188"/>
                </a:cxn>
                <a:cxn ang="0">
                  <a:pos x="389" y="254"/>
                </a:cxn>
              </a:cxnLst>
              <a:rect l="0" t="0" r="r" b="b"/>
              <a:pathLst>
                <a:path w="533" h="436">
                  <a:moveTo>
                    <a:pt x="456" y="195"/>
                  </a:moveTo>
                  <a:cubicBezTo>
                    <a:pt x="456" y="193"/>
                    <a:pt x="457" y="190"/>
                    <a:pt x="457" y="188"/>
                  </a:cubicBezTo>
                  <a:cubicBezTo>
                    <a:pt x="457" y="162"/>
                    <a:pt x="444" y="139"/>
                    <a:pt x="424" y="127"/>
                  </a:cubicBezTo>
                  <a:cubicBezTo>
                    <a:pt x="460" y="66"/>
                    <a:pt x="460" y="66"/>
                    <a:pt x="460" y="66"/>
                  </a:cubicBezTo>
                  <a:cubicBezTo>
                    <a:pt x="464" y="68"/>
                    <a:pt x="468" y="69"/>
                    <a:pt x="473" y="69"/>
                  </a:cubicBezTo>
                  <a:cubicBezTo>
                    <a:pt x="491" y="69"/>
                    <a:pt x="506" y="53"/>
                    <a:pt x="506" y="35"/>
                  </a:cubicBezTo>
                  <a:cubicBezTo>
                    <a:pt x="506" y="15"/>
                    <a:pt x="491" y="0"/>
                    <a:pt x="473" y="0"/>
                  </a:cubicBezTo>
                  <a:cubicBezTo>
                    <a:pt x="455" y="0"/>
                    <a:pt x="441" y="15"/>
                    <a:pt x="441" y="35"/>
                  </a:cubicBezTo>
                  <a:cubicBezTo>
                    <a:pt x="441" y="46"/>
                    <a:pt x="446" y="55"/>
                    <a:pt x="453" y="62"/>
                  </a:cubicBezTo>
                  <a:cubicBezTo>
                    <a:pt x="417" y="123"/>
                    <a:pt x="417" y="123"/>
                    <a:pt x="417" y="123"/>
                  </a:cubicBezTo>
                  <a:cubicBezTo>
                    <a:pt x="408" y="119"/>
                    <a:pt x="399" y="117"/>
                    <a:pt x="389" y="117"/>
                  </a:cubicBezTo>
                  <a:cubicBezTo>
                    <a:pt x="351" y="117"/>
                    <a:pt x="320" y="148"/>
                    <a:pt x="320" y="188"/>
                  </a:cubicBezTo>
                  <a:cubicBezTo>
                    <a:pt x="320" y="192"/>
                    <a:pt x="320" y="196"/>
                    <a:pt x="321" y="201"/>
                  </a:cubicBezTo>
                  <a:cubicBezTo>
                    <a:pt x="261" y="222"/>
                    <a:pt x="261" y="222"/>
                    <a:pt x="261" y="222"/>
                  </a:cubicBezTo>
                  <a:cubicBezTo>
                    <a:pt x="249" y="191"/>
                    <a:pt x="220" y="170"/>
                    <a:pt x="184" y="170"/>
                  </a:cubicBezTo>
                  <a:cubicBezTo>
                    <a:pt x="139" y="170"/>
                    <a:pt x="102" y="207"/>
                    <a:pt x="102" y="254"/>
                  </a:cubicBezTo>
                  <a:cubicBezTo>
                    <a:pt x="102" y="281"/>
                    <a:pt x="115" y="306"/>
                    <a:pt x="135" y="322"/>
                  </a:cubicBezTo>
                  <a:cubicBezTo>
                    <a:pt x="94" y="394"/>
                    <a:pt x="94" y="394"/>
                    <a:pt x="94" y="394"/>
                  </a:cubicBezTo>
                  <a:cubicBezTo>
                    <a:pt x="85" y="389"/>
                    <a:pt x="74" y="387"/>
                    <a:pt x="63" y="387"/>
                  </a:cubicBezTo>
                  <a:cubicBezTo>
                    <a:pt x="34" y="387"/>
                    <a:pt x="8" y="408"/>
                    <a:pt x="0" y="436"/>
                  </a:cubicBezTo>
                  <a:cubicBezTo>
                    <a:pt x="4" y="436"/>
                    <a:pt x="4" y="436"/>
                    <a:pt x="4" y="436"/>
                  </a:cubicBezTo>
                  <a:cubicBezTo>
                    <a:pt x="12" y="410"/>
                    <a:pt x="36" y="391"/>
                    <a:pt x="63" y="391"/>
                  </a:cubicBezTo>
                  <a:cubicBezTo>
                    <a:pt x="92" y="391"/>
                    <a:pt x="115" y="410"/>
                    <a:pt x="123" y="436"/>
                  </a:cubicBezTo>
                  <a:cubicBezTo>
                    <a:pt x="127" y="436"/>
                    <a:pt x="127" y="436"/>
                    <a:pt x="127" y="436"/>
                  </a:cubicBezTo>
                  <a:cubicBezTo>
                    <a:pt x="123" y="421"/>
                    <a:pt x="114" y="407"/>
                    <a:pt x="101" y="398"/>
                  </a:cubicBezTo>
                  <a:cubicBezTo>
                    <a:pt x="142" y="326"/>
                    <a:pt x="142" y="326"/>
                    <a:pt x="142" y="326"/>
                  </a:cubicBezTo>
                  <a:cubicBezTo>
                    <a:pt x="154" y="334"/>
                    <a:pt x="169" y="339"/>
                    <a:pt x="184" y="339"/>
                  </a:cubicBezTo>
                  <a:cubicBezTo>
                    <a:pt x="231" y="339"/>
                    <a:pt x="268" y="301"/>
                    <a:pt x="268" y="254"/>
                  </a:cubicBezTo>
                  <a:cubicBezTo>
                    <a:pt x="268" y="245"/>
                    <a:pt x="266" y="237"/>
                    <a:pt x="264" y="229"/>
                  </a:cubicBezTo>
                  <a:cubicBezTo>
                    <a:pt x="323" y="209"/>
                    <a:pt x="323" y="209"/>
                    <a:pt x="323" y="209"/>
                  </a:cubicBezTo>
                  <a:cubicBezTo>
                    <a:pt x="331" y="237"/>
                    <a:pt x="358" y="258"/>
                    <a:pt x="389" y="258"/>
                  </a:cubicBezTo>
                  <a:cubicBezTo>
                    <a:pt x="421" y="258"/>
                    <a:pt x="448" y="234"/>
                    <a:pt x="455" y="203"/>
                  </a:cubicBezTo>
                  <a:cubicBezTo>
                    <a:pt x="512" y="215"/>
                    <a:pt x="528" y="219"/>
                    <a:pt x="533" y="220"/>
                  </a:cubicBezTo>
                  <a:cubicBezTo>
                    <a:pt x="533" y="211"/>
                    <a:pt x="533" y="211"/>
                    <a:pt x="533" y="211"/>
                  </a:cubicBezTo>
                  <a:cubicBezTo>
                    <a:pt x="456" y="195"/>
                    <a:pt x="456" y="195"/>
                    <a:pt x="456" y="195"/>
                  </a:cubicBezTo>
                  <a:close/>
                  <a:moveTo>
                    <a:pt x="445" y="35"/>
                  </a:moveTo>
                  <a:cubicBezTo>
                    <a:pt x="445" y="17"/>
                    <a:pt x="457" y="4"/>
                    <a:pt x="473" y="4"/>
                  </a:cubicBezTo>
                  <a:cubicBezTo>
                    <a:pt x="489" y="4"/>
                    <a:pt x="502" y="17"/>
                    <a:pt x="502" y="35"/>
                  </a:cubicBezTo>
                  <a:cubicBezTo>
                    <a:pt x="502" y="51"/>
                    <a:pt x="489" y="65"/>
                    <a:pt x="473" y="65"/>
                  </a:cubicBezTo>
                  <a:cubicBezTo>
                    <a:pt x="457" y="65"/>
                    <a:pt x="445" y="51"/>
                    <a:pt x="445" y="35"/>
                  </a:cubicBezTo>
                  <a:close/>
                  <a:moveTo>
                    <a:pt x="184" y="335"/>
                  </a:moveTo>
                  <a:cubicBezTo>
                    <a:pt x="141" y="335"/>
                    <a:pt x="106" y="299"/>
                    <a:pt x="106" y="254"/>
                  </a:cubicBezTo>
                  <a:cubicBezTo>
                    <a:pt x="106" y="209"/>
                    <a:pt x="141" y="174"/>
                    <a:pt x="184" y="174"/>
                  </a:cubicBezTo>
                  <a:cubicBezTo>
                    <a:pt x="229" y="174"/>
                    <a:pt x="264" y="209"/>
                    <a:pt x="264" y="254"/>
                  </a:cubicBezTo>
                  <a:cubicBezTo>
                    <a:pt x="264" y="299"/>
                    <a:pt x="229" y="335"/>
                    <a:pt x="184" y="335"/>
                  </a:cubicBezTo>
                  <a:close/>
                  <a:moveTo>
                    <a:pt x="389" y="254"/>
                  </a:moveTo>
                  <a:cubicBezTo>
                    <a:pt x="353" y="254"/>
                    <a:pt x="324" y="224"/>
                    <a:pt x="324" y="188"/>
                  </a:cubicBezTo>
                  <a:cubicBezTo>
                    <a:pt x="324" y="150"/>
                    <a:pt x="353" y="121"/>
                    <a:pt x="389" y="121"/>
                  </a:cubicBezTo>
                  <a:cubicBezTo>
                    <a:pt x="424" y="121"/>
                    <a:pt x="453" y="150"/>
                    <a:pt x="453" y="188"/>
                  </a:cubicBezTo>
                  <a:cubicBezTo>
                    <a:pt x="453" y="224"/>
                    <a:pt x="424" y="254"/>
                    <a:pt x="389" y="254"/>
                  </a:cubicBezTo>
                  <a:close/>
                </a:path>
              </a:pathLst>
            </a:custGeom>
            <a:solidFill>
              <a:srgbClr val="C5A6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6"/>
            <p:cNvSpPr>
              <a:spLocks noEditPoints="1"/>
            </p:cNvSpPr>
            <p:nvPr/>
          </p:nvSpPr>
          <p:spPr bwMode="auto">
            <a:xfrm>
              <a:off x="7621583" y="3998911"/>
              <a:ext cx="655640" cy="371475"/>
            </a:xfrm>
            <a:custGeom>
              <a:avLst/>
              <a:gdLst/>
              <a:ahLst/>
              <a:cxnLst>
                <a:cxn ang="0">
                  <a:pos x="35" y="21"/>
                </a:cxn>
                <a:cxn ang="0">
                  <a:pos x="67" y="6"/>
                </a:cxn>
                <a:cxn ang="0">
                  <a:pos x="95" y="32"/>
                </a:cxn>
                <a:cxn ang="0">
                  <a:pos x="84" y="59"/>
                </a:cxn>
                <a:cxn ang="0">
                  <a:pos x="123" y="96"/>
                </a:cxn>
                <a:cxn ang="0">
                  <a:pos x="129" y="95"/>
                </a:cxn>
                <a:cxn ang="0">
                  <a:pos x="129" y="120"/>
                </a:cxn>
                <a:cxn ang="0">
                  <a:pos x="113" y="138"/>
                </a:cxn>
                <a:cxn ang="0">
                  <a:pos x="131" y="156"/>
                </a:cxn>
                <a:cxn ang="0">
                  <a:pos x="149" y="138"/>
                </a:cxn>
                <a:cxn ang="0">
                  <a:pos x="133" y="120"/>
                </a:cxn>
                <a:cxn ang="0">
                  <a:pos x="133" y="95"/>
                </a:cxn>
                <a:cxn ang="0">
                  <a:pos x="160" y="67"/>
                </a:cxn>
                <a:cxn ang="0">
                  <a:pos x="223" y="65"/>
                </a:cxn>
                <a:cxn ang="0">
                  <a:pos x="248" y="93"/>
                </a:cxn>
                <a:cxn ang="0">
                  <a:pos x="275" y="65"/>
                </a:cxn>
                <a:cxn ang="0">
                  <a:pos x="248" y="37"/>
                </a:cxn>
                <a:cxn ang="0">
                  <a:pos x="223" y="61"/>
                </a:cxn>
                <a:cxn ang="0">
                  <a:pos x="161" y="63"/>
                </a:cxn>
                <a:cxn ang="0">
                  <a:pos x="161" y="59"/>
                </a:cxn>
                <a:cxn ang="0">
                  <a:pos x="123" y="21"/>
                </a:cxn>
                <a:cxn ang="0">
                  <a:pos x="98" y="30"/>
                </a:cxn>
                <a:cxn ang="0">
                  <a:pos x="70" y="3"/>
                </a:cxn>
                <a:cxn ang="0">
                  <a:pos x="71" y="0"/>
                </a:cxn>
                <a:cxn ang="0">
                  <a:pos x="66" y="0"/>
                </a:cxn>
                <a:cxn ang="0">
                  <a:pos x="35" y="17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35" y="21"/>
                </a:cxn>
                <a:cxn ang="0">
                  <a:pos x="248" y="41"/>
                </a:cxn>
                <a:cxn ang="0">
                  <a:pos x="271" y="65"/>
                </a:cxn>
                <a:cxn ang="0">
                  <a:pos x="248" y="89"/>
                </a:cxn>
                <a:cxn ang="0">
                  <a:pos x="226" y="65"/>
                </a:cxn>
                <a:cxn ang="0">
                  <a:pos x="248" y="41"/>
                </a:cxn>
                <a:cxn ang="0">
                  <a:pos x="145" y="138"/>
                </a:cxn>
                <a:cxn ang="0">
                  <a:pos x="131" y="152"/>
                </a:cxn>
                <a:cxn ang="0">
                  <a:pos x="117" y="138"/>
                </a:cxn>
                <a:cxn ang="0">
                  <a:pos x="131" y="124"/>
                </a:cxn>
                <a:cxn ang="0">
                  <a:pos x="145" y="138"/>
                </a:cxn>
                <a:cxn ang="0">
                  <a:pos x="123" y="25"/>
                </a:cxn>
                <a:cxn ang="0">
                  <a:pos x="157" y="59"/>
                </a:cxn>
                <a:cxn ang="0">
                  <a:pos x="123" y="93"/>
                </a:cxn>
                <a:cxn ang="0">
                  <a:pos x="88" y="59"/>
                </a:cxn>
                <a:cxn ang="0">
                  <a:pos x="123" y="25"/>
                </a:cxn>
              </a:cxnLst>
              <a:rect l="0" t="0" r="r" b="b"/>
              <a:pathLst>
                <a:path w="275" h="156">
                  <a:moveTo>
                    <a:pt x="35" y="21"/>
                  </a:moveTo>
                  <a:cubicBezTo>
                    <a:pt x="49" y="21"/>
                    <a:pt x="60" y="15"/>
                    <a:pt x="67" y="6"/>
                  </a:cubicBezTo>
                  <a:cubicBezTo>
                    <a:pt x="95" y="32"/>
                    <a:pt x="95" y="32"/>
                    <a:pt x="95" y="32"/>
                  </a:cubicBezTo>
                  <a:cubicBezTo>
                    <a:pt x="88" y="39"/>
                    <a:pt x="84" y="48"/>
                    <a:pt x="84" y="59"/>
                  </a:cubicBezTo>
                  <a:cubicBezTo>
                    <a:pt x="84" y="79"/>
                    <a:pt x="101" y="96"/>
                    <a:pt x="123" y="96"/>
                  </a:cubicBezTo>
                  <a:cubicBezTo>
                    <a:pt x="125" y="96"/>
                    <a:pt x="127" y="95"/>
                    <a:pt x="129" y="95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20" y="121"/>
                    <a:pt x="113" y="128"/>
                    <a:pt x="113" y="138"/>
                  </a:cubicBezTo>
                  <a:cubicBezTo>
                    <a:pt x="113" y="147"/>
                    <a:pt x="122" y="156"/>
                    <a:pt x="131" y="156"/>
                  </a:cubicBezTo>
                  <a:cubicBezTo>
                    <a:pt x="141" y="156"/>
                    <a:pt x="149" y="147"/>
                    <a:pt x="149" y="138"/>
                  </a:cubicBezTo>
                  <a:cubicBezTo>
                    <a:pt x="149" y="128"/>
                    <a:pt x="142" y="121"/>
                    <a:pt x="133" y="120"/>
                  </a:cubicBezTo>
                  <a:cubicBezTo>
                    <a:pt x="133" y="95"/>
                    <a:pt x="133" y="95"/>
                    <a:pt x="133" y="95"/>
                  </a:cubicBezTo>
                  <a:cubicBezTo>
                    <a:pt x="147" y="92"/>
                    <a:pt x="157" y="81"/>
                    <a:pt x="160" y="67"/>
                  </a:cubicBezTo>
                  <a:cubicBezTo>
                    <a:pt x="223" y="65"/>
                    <a:pt x="223" y="65"/>
                    <a:pt x="223" y="65"/>
                  </a:cubicBezTo>
                  <a:cubicBezTo>
                    <a:pt x="223" y="80"/>
                    <a:pt x="234" y="93"/>
                    <a:pt x="248" y="93"/>
                  </a:cubicBezTo>
                  <a:cubicBezTo>
                    <a:pt x="264" y="93"/>
                    <a:pt x="275" y="80"/>
                    <a:pt x="275" y="65"/>
                  </a:cubicBezTo>
                  <a:cubicBezTo>
                    <a:pt x="275" y="49"/>
                    <a:pt x="264" y="37"/>
                    <a:pt x="248" y="37"/>
                  </a:cubicBezTo>
                  <a:cubicBezTo>
                    <a:pt x="235" y="37"/>
                    <a:pt x="224" y="47"/>
                    <a:pt x="223" y="61"/>
                  </a:cubicBezTo>
                  <a:cubicBezTo>
                    <a:pt x="161" y="63"/>
                    <a:pt x="161" y="63"/>
                    <a:pt x="161" y="63"/>
                  </a:cubicBezTo>
                  <a:cubicBezTo>
                    <a:pt x="161" y="62"/>
                    <a:pt x="161" y="60"/>
                    <a:pt x="161" y="59"/>
                  </a:cubicBezTo>
                  <a:cubicBezTo>
                    <a:pt x="161" y="38"/>
                    <a:pt x="144" y="21"/>
                    <a:pt x="123" y="21"/>
                  </a:cubicBezTo>
                  <a:cubicBezTo>
                    <a:pt x="114" y="21"/>
                    <a:pt x="105" y="24"/>
                    <a:pt x="98" y="30"/>
                  </a:cubicBezTo>
                  <a:cubicBezTo>
                    <a:pt x="70" y="3"/>
                    <a:pt x="70" y="3"/>
                    <a:pt x="70" y="3"/>
                  </a:cubicBezTo>
                  <a:cubicBezTo>
                    <a:pt x="70" y="2"/>
                    <a:pt x="71" y="1"/>
                    <a:pt x="71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59" y="10"/>
                    <a:pt x="48" y="17"/>
                    <a:pt x="35" y="17"/>
                  </a:cubicBezTo>
                  <a:cubicBezTo>
                    <a:pt x="23" y="17"/>
                    <a:pt x="12" y="1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13"/>
                    <a:pt x="20" y="21"/>
                    <a:pt x="35" y="21"/>
                  </a:cubicBezTo>
                  <a:close/>
                  <a:moveTo>
                    <a:pt x="248" y="41"/>
                  </a:moveTo>
                  <a:cubicBezTo>
                    <a:pt x="262" y="41"/>
                    <a:pt x="271" y="51"/>
                    <a:pt x="271" y="65"/>
                  </a:cubicBezTo>
                  <a:cubicBezTo>
                    <a:pt x="271" y="78"/>
                    <a:pt x="262" y="89"/>
                    <a:pt x="248" y="89"/>
                  </a:cubicBezTo>
                  <a:cubicBezTo>
                    <a:pt x="236" y="89"/>
                    <a:pt x="226" y="78"/>
                    <a:pt x="226" y="65"/>
                  </a:cubicBezTo>
                  <a:cubicBezTo>
                    <a:pt x="226" y="51"/>
                    <a:pt x="236" y="41"/>
                    <a:pt x="248" y="41"/>
                  </a:cubicBezTo>
                  <a:close/>
                  <a:moveTo>
                    <a:pt x="145" y="138"/>
                  </a:moveTo>
                  <a:cubicBezTo>
                    <a:pt x="145" y="145"/>
                    <a:pt x="139" y="152"/>
                    <a:pt x="131" y="152"/>
                  </a:cubicBezTo>
                  <a:cubicBezTo>
                    <a:pt x="124" y="152"/>
                    <a:pt x="117" y="145"/>
                    <a:pt x="117" y="138"/>
                  </a:cubicBezTo>
                  <a:cubicBezTo>
                    <a:pt x="117" y="130"/>
                    <a:pt x="124" y="124"/>
                    <a:pt x="131" y="124"/>
                  </a:cubicBezTo>
                  <a:cubicBezTo>
                    <a:pt x="139" y="124"/>
                    <a:pt x="145" y="130"/>
                    <a:pt x="145" y="138"/>
                  </a:cubicBezTo>
                  <a:close/>
                  <a:moveTo>
                    <a:pt x="123" y="25"/>
                  </a:moveTo>
                  <a:cubicBezTo>
                    <a:pt x="142" y="25"/>
                    <a:pt x="157" y="40"/>
                    <a:pt x="157" y="59"/>
                  </a:cubicBezTo>
                  <a:cubicBezTo>
                    <a:pt x="157" y="77"/>
                    <a:pt x="142" y="93"/>
                    <a:pt x="123" y="93"/>
                  </a:cubicBezTo>
                  <a:cubicBezTo>
                    <a:pt x="104" y="93"/>
                    <a:pt x="88" y="77"/>
                    <a:pt x="88" y="59"/>
                  </a:cubicBezTo>
                  <a:cubicBezTo>
                    <a:pt x="88" y="40"/>
                    <a:pt x="104" y="25"/>
                    <a:pt x="123" y="25"/>
                  </a:cubicBezTo>
                  <a:close/>
                </a:path>
              </a:pathLst>
            </a:custGeom>
            <a:solidFill>
              <a:srgbClr val="996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7"/>
            <p:cNvSpPr>
              <a:spLocks noEditPoints="1"/>
            </p:cNvSpPr>
            <p:nvPr/>
          </p:nvSpPr>
          <p:spPr bwMode="auto">
            <a:xfrm>
              <a:off x="6780205" y="4762499"/>
              <a:ext cx="1144591" cy="809625"/>
            </a:xfrm>
            <a:custGeom>
              <a:avLst/>
              <a:gdLst/>
              <a:ahLst/>
              <a:cxnLst>
                <a:cxn ang="0">
                  <a:pos x="186" y="329"/>
                </a:cxn>
                <a:cxn ang="0">
                  <a:pos x="200" y="259"/>
                </a:cxn>
                <a:cxn ang="0">
                  <a:pos x="263" y="211"/>
                </a:cxn>
                <a:cxn ang="0">
                  <a:pos x="344" y="196"/>
                </a:cxn>
                <a:cxn ang="0">
                  <a:pos x="342" y="81"/>
                </a:cxn>
                <a:cxn ang="0">
                  <a:pos x="384" y="78"/>
                </a:cxn>
                <a:cxn ang="0">
                  <a:pos x="416" y="150"/>
                </a:cxn>
                <a:cxn ang="0">
                  <a:pos x="480" y="150"/>
                </a:cxn>
                <a:cxn ang="0">
                  <a:pos x="426" y="127"/>
                </a:cxn>
                <a:cxn ang="0">
                  <a:pos x="404" y="43"/>
                </a:cxn>
                <a:cxn ang="0">
                  <a:pos x="316" y="43"/>
                </a:cxn>
                <a:cxn ang="0">
                  <a:pos x="310" y="154"/>
                </a:cxn>
                <a:cxn ang="0">
                  <a:pos x="260" y="196"/>
                </a:cxn>
                <a:cxn ang="0">
                  <a:pos x="195" y="239"/>
                </a:cxn>
                <a:cxn ang="0">
                  <a:pos x="131" y="245"/>
                </a:cxn>
                <a:cxn ang="0">
                  <a:pos x="60" y="213"/>
                </a:cxn>
                <a:cxn ang="0">
                  <a:pos x="0" y="213"/>
                </a:cxn>
                <a:cxn ang="0">
                  <a:pos x="59" y="222"/>
                </a:cxn>
                <a:cxn ang="0">
                  <a:pos x="128" y="259"/>
                </a:cxn>
                <a:cxn ang="0">
                  <a:pos x="171" y="294"/>
                </a:cxn>
                <a:cxn ang="0">
                  <a:pos x="170" y="340"/>
                </a:cxn>
                <a:cxn ang="0">
                  <a:pos x="194" y="332"/>
                </a:cxn>
                <a:cxn ang="0">
                  <a:pos x="218" y="340"/>
                </a:cxn>
                <a:cxn ang="0">
                  <a:pos x="448" y="122"/>
                </a:cxn>
                <a:cxn ang="0">
                  <a:pos x="448" y="178"/>
                </a:cxn>
                <a:cxn ang="0">
                  <a:pos x="448" y="122"/>
                </a:cxn>
                <a:cxn ang="0">
                  <a:pos x="360" y="4"/>
                </a:cxn>
                <a:cxn ang="0">
                  <a:pos x="360" y="81"/>
                </a:cxn>
                <a:cxn ang="0">
                  <a:pos x="302" y="158"/>
                </a:cxn>
                <a:cxn ang="0">
                  <a:pos x="302" y="235"/>
                </a:cxn>
                <a:cxn ang="0">
                  <a:pos x="302" y="158"/>
                </a:cxn>
                <a:cxn ang="0">
                  <a:pos x="4" y="213"/>
                </a:cxn>
                <a:cxn ang="0">
                  <a:pos x="56" y="213"/>
                </a:cxn>
                <a:cxn ang="0">
                  <a:pos x="164" y="291"/>
                </a:cxn>
                <a:cxn ang="0">
                  <a:pos x="164" y="227"/>
                </a:cxn>
                <a:cxn ang="0">
                  <a:pos x="164" y="291"/>
                </a:cxn>
              </a:cxnLst>
              <a:rect l="0" t="0" r="r" b="b"/>
              <a:pathLst>
                <a:path w="480" h="340">
                  <a:moveTo>
                    <a:pt x="194" y="328"/>
                  </a:moveTo>
                  <a:cubicBezTo>
                    <a:pt x="191" y="328"/>
                    <a:pt x="188" y="328"/>
                    <a:pt x="186" y="329"/>
                  </a:cubicBezTo>
                  <a:cubicBezTo>
                    <a:pt x="175" y="293"/>
                    <a:pt x="175" y="293"/>
                    <a:pt x="175" y="293"/>
                  </a:cubicBezTo>
                  <a:cubicBezTo>
                    <a:pt x="190" y="288"/>
                    <a:pt x="200" y="275"/>
                    <a:pt x="200" y="259"/>
                  </a:cubicBezTo>
                  <a:cubicBezTo>
                    <a:pt x="200" y="253"/>
                    <a:pt x="199" y="247"/>
                    <a:pt x="197" y="243"/>
                  </a:cubicBezTo>
                  <a:cubicBezTo>
                    <a:pt x="263" y="211"/>
                    <a:pt x="263" y="211"/>
                    <a:pt x="263" y="211"/>
                  </a:cubicBezTo>
                  <a:cubicBezTo>
                    <a:pt x="270" y="228"/>
                    <a:pt x="285" y="239"/>
                    <a:pt x="302" y="239"/>
                  </a:cubicBezTo>
                  <a:cubicBezTo>
                    <a:pt x="326" y="239"/>
                    <a:pt x="344" y="220"/>
                    <a:pt x="344" y="196"/>
                  </a:cubicBezTo>
                  <a:cubicBezTo>
                    <a:pt x="344" y="176"/>
                    <a:pt x="331" y="160"/>
                    <a:pt x="313" y="155"/>
                  </a:cubicBezTo>
                  <a:cubicBezTo>
                    <a:pt x="342" y="81"/>
                    <a:pt x="342" y="81"/>
                    <a:pt x="342" y="81"/>
                  </a:cubicBezTo>
                  <a:cubicBezTo>
                    <a:pt x="348" y="83"/>
                    <a:pt x="354" y="85"/>
                    <a:pt x="360" y="85"/>
                  </a:cubicBezTo>
                  <a:cubicBezTo>
                    <a:pt x="369" y="85"/>
                    <a:pt x="377" y="82"/>
                    <a:pt x="384" y="78"/>
                  </a:cubicBezTo>
                  <a:cubicBezTo>
                    <a:pt x="423" y="130"/>
                    <a:pt x="423" y="130"/>
                    <a:pt x="423" y="130"/>
                  </a:cubicBezTo>
                  <a:cubicBezTo>
                    <a:pt x="419" y="136"/>
                    <a:pt x="416" y="142"/>
                    <a:pt x="416" y="150"/>
                  </a:cubicBezTo>
                  <a:cubicBezTo>
                    <a:pt x="416" y="167"/>
                    <a:pt x="431" y="182"/>
                    <a:pt x="448" y="182"/>
                  </a:cubicBezTo>
                  <a:cubicBezTo>
                    <a:pt x="466" y="182"/>
                    <a:pt x="480" y="167"/>
                    <a:pt x="480" y="150"/>
                  </a:cubicBezTo>
                  <a:cubicBezTo>
                    <a:pt x="480" y="132"/>
                    <a:pt x="466" y="118"/>
                    <a:pt x="448" y="118"/>
                  </a:cubicBezTo>
                  <a:cubicBezTo>
                    <a:pt x="440" y="118"/>
                    <a:pt x="432" y="121"/>
                    <a:pt x="426" y="127"/>
                  </a:cubicBezTo>
                  <a:cubicBezTo>
                    <a:pt x="387" y="76"/>
                    <a:pt x="387" y="76"/>
                    <a:pt x="387" y="76"/>
                  </a:cubicBezTo>
                  <a:cubicBezTo>
                    <a:pt x="398" y="68"/>
                    <a:pt x="404" y="56"/>
                    <a:pt x="404" y="43"/>
                  </a:cubicBezTo>
                  <a:cubicBezTo>
                    <a:pt x="404" y="18"/>
                    <a:pt x="385" y="0"/>
                    <a:pt x="360" y="0"/>
                  </a:cubicBezTo>
                  <a:cubicBezTo>
                    <a:pt x="336" y="0"/>
                    <a:pt x="316" y="18"/>
                    <a:pt x="316" y="43"/>
                  </a:cubicBezTo>
                  <a:cubicBezTo>
                    <a:pt x="316" y="58"/>
                    <a:pt x="325" y="72"/>
                    <a:pt x="339" y="79"/>
                  </a:cubicBezTo>
                  <a:cubicBezTo>
                    <a:pt x="310" y="154"/>
                    <a:pt x="310" y="154"/>
                    <a:pt x="310" y="154"/>
                  </a:cubicBezTo>
                  <a:cubicBezTo>
                    <a:pt x="307" y="154"/>
                    <a:pt x="305" y="154"/>
                    <a:pt x="302" y="154"/>
                  </a:cubicBezTo>
                  <a:cubicBezTo>
                    <a:pt x="279" y="154"/>
                    <a:pt x="260" y="172"/>
                    <a:pt x="260" y="196"/>
                  </a:cubicBezTo>
                  <a:cubicBezTo>
                    <a:pt x="260" y="200"/>
                    <a:pt x="261" y="204"/>
                    <a:pt x="262" y="207"/>
                  </a:cubicBezTo>
                  <a:cubicBezTo>
                    <a:pt x="195" y="239"/>
                    <a:pt x="195" y="239"/>
                    <a:pt x="195" y="239"/>
                  </a:cubicBezTo>
                  <a:cubicBezTo>
                    <a:pt x="188" y="229"/>
                    <a:pt x="177" y="223"/>
                    <a:pt x="164" y="223"/>
                  </a:cubicBezTo>
                  <a:cubicBezTo>
                    <a:pt x="149" y="223"/>
                    <a:pt x="136" y="232"/>
                    <a:pt x="131" y="245"/>
                  </a:cubicBezTo>
                  <a:cubicBezTo>
                    <a:pt x="60" y="218"/>
                    <a:pt x="60" y="218"/>
                    <a:pt x="60" y="218"/>
                  </a:cubicBezTo>
                  <a:cubicBezTo>
                    <a:pt x="60" y="216"/>
                    <a:pt x="60" y="214"/>
                    <a:pt x="60" y="213"/>
                  </a:cubicBezTo>
                  <a:cubicBezTo>
                    <a:pt x="60" y="195"/>
                    <a:pt x="47" y="182"/>
                    <a:pt x="30" y="182"/>
                  </a:cubicBezTo>
                  <a:cubicBezTo>
                    <a:pt x="14" y="182"/>
                    <a:pt x="0" y="195"/>
                    <a:pt x="0" y="213"/>
                  </a:cubicBezTo>
                  <a:cubicBezTo>
                    <a:pt x="0" y="229"/>
                    <a:pt x="14" y="243"/>
                    <a:pt x="30" y="243"/>
                  </a:cubicBezTo>
                  <a:cubicBezTo>
                    <a:pt x="44" y="243"/>
                    <a:pt x="55" y="234"/>
                    <a:pt x="59" y="222"/>
                  </a:cubicBezTo>
                  <a:cubicBezTo>
                    <a:pt x="130" y="249"/>
                    <a:pt x="130" y="249"/>
                    <a:pt x="130" y="249"/>
                  </a:cubicBezTo>
                  <a:cubicBezTo>
                    <a:pt x="129" y="252"/>
                    <a:pt x="128" y="255"/>
                    <a:pt x="128" y="259"/>
                  </a:cubicBezTo>
                  <a:cubicBezTo>
                    <a:pt x="128" y="279"/>
                    <a:pt x="145" y="295"/>
                    <a:pt x="164" y="295"/>
                  </a:cubicBezTo>
                  <a:cubicBezTo>
                    <a:pt x="167" y="295"/>
                    <a:pt x="169" y="294"/>
                    <a:pt x="171" y="294"/>
                  </a:cubicBezTo>
                  <a:cubicBezTo>
                    <a:pt x="182" y="330"/>
                    <a:pt x="182" y="330"/>
                    <a:pt x="182" y="330"/>
                  </a:cubicBezTo>
                  <a:cubicBezTo>
                    <a:pt x="177" y="332"/>
                    <a:pt x="173" y="336"/>
                    <a:pt x="170" y="340"/>
                  </a:cubicBezTo>
                  <a:cubicBezTo>
                    <a:pt x="174" y="340"/>
                    <a:pt x="174" y="340"/>
                    <a:pt x="174" y="340"/>
                  </a:cubicBezTo>
                  <a:cubicBezTo>
                    <a:pt x="179" y="335"/>
                    <a:pt x="186" y="332"/>
                    <a:pt x="194" y="332"/>
                  </a:cubicBezTo>
                  <a:cubicBezTo>
                    <a:pt x="202" y="332"/>
                    <a:pt x="209" y="335"/>
                    <a:pt x="213" y="340"/>
                  </a:cubicBezTo>
                  <a:cubicBezTo>
                    <a:pt x="218" y="340"/>
                    <a:pt x="218" y="340"/>
                    <a:pt x="218" y="340"/>
                  </a:cubicBezTo>
                  <a:cubicBezTo>
                    <a:pt x="213" y="333"/>
                    <a:pt x="204" y="328"/>
                    <a:pt x="194" y="328"/>
                  </a:cubicBezTo>
                  <a:close/>
                  <a:moveTo>
                    <a:pt x="448" y="122"/>
                  </a:moveTo>
                  <a:cubicBezTo>
                    <a:pt x="464" y="122"/>
                    <a:pt x="476" y="134"/>
                    <a:pt x="476" y="150"/>
                  </a:cubicBezTo>
                  <a:cubicBezTo>
                    <a:pt x="476" y="165"/>
                    <a:pt x="464" y="178"/>
                    <a:pt x="448" y="178"/>
                  </a:cubicBezTo>
                  <a:cubicBezTo>
                    <a:pt x="433" y="178"/>
                    <a:pt x="420" y="165"/>
                    <a:pt x="420" y="150"/>
                  </a:cubicBezTo>
                  <a:cubicBezTo>
                    <a:pt x="420" y="134"/>
                    <a:pt x="433" y="122"/>
                    <a:pt x="448" y="122"/>
                  </a:cubicBezTo>
                  <a:close/>
                  <a:moveTo>
                    <a:pt x="320" y="43"/>
                  </a:moveTo>
                  <a:cubicBezTo>
                    <a:pt x="320" y="21"/>
                    <a:pt x="338" y="4"/>
                    <a:pt x="360" y="4"/>
                  </a:cubicBezTo>
                  <a:cubicBezTo>
                    <a:pt x="382" y="4"/>
                    <a:pt x="400" y="21"/>
                    <a:pt x="400" y="43"/>
                  </a:cubicBezTo>
                  <a:cubicBezTo>
                    <a:pt x="400" y="64"/>
                    <a:pt x="382" y="81"/>
                    <a:pt x="360" y="81"/>
                  </a:cubicBezTo>
                  <a:cubicBezTo>
                    <a:pt x="338" y="81"/>
                    <a:pt x="320" y="64"/>
                    <a:pt x="320" y="43"/>
                  </a:cubicBezTo>
                  <a:close/>
                  <a:moveTo>
                    <a:pt x="302" y="158"/>
                  </a:moveTo>
                  <a:cubicBezTo>
                    <a:pt x="323" y="158"/>
                    <a:pt x="340" y="175"/>
                    <a:pt x="340" y="196"/>
                  </a:cubicBezTo>
                  <a:cubicBezTo>
                    <a:pt x="340" y="218"/>
                    <a:pt x="323" y="235"/>
                    <a:pt x="302" y="235"/>
                  </a:cubicBezTo>
                  <a:cubicBezTo>
                    <a:pt x="281" y="235"/>
                    <a:pt x="264" y="218"/>
                    <a:pt x="264" y="196"/>
                  </a:cubicBezTo>
                  <a:cubicBezTo>
                    <a:pt x="264" y="175"/>
                    <a:pt x="281" y="158"/>
                    <a:pt x="302" y="158"/>
                  </a:cubicBezTo>
                  <a:close/>
                  <a:moveTo>
                    <a:pt x="30" y="239"/>
                  </a:moveTo>
                  <a:cubicBezTo>
                    <a:pt x="16" y="239"/>
                    <a:pt x="4" y="227"/>
                    <a:pt x="4" y="213"/>
                  </a:cubicBezTo>
                  <a:cubicBezTo>
                    <a:pt x="4" y="197"/>
                    <a:pt x="16" y="186"/>
                    <a:pt x="30" y="186"/>
                  </a:cubicBezTo>
                  <a:cubicBezTo>
                    <a:pt x="45" y="186"/>
                    <a:pt x="56" y="197"/>
                    <a:pt x="56" y="213"/>
                  </a:cubicBezTo>
                  <a:cubicBezTo>
                    <a:pt x="56" y="227"/>
                    <a:pt x="45" y="239"/>
                    <a:pt x="30" y="239"/>
                  </a:cubicBezTo>
                  <a:close/>
                  <a:moveTo>
                    <a:pt x="164" y="291"/>
                  </a:moveTo>
                  <a:cubicBezTo>
                    <a:pt x="147" y="291"/>
                    <a:pt x="132" y="276"/>
                    <a:pt x="132" y="259"/>
                  </a:cubicBezTo>
                  <a:cubicBezTo>
                    <a:pt x="132" y="241"/>
                    <a:pt x="147" y="227"/>
                    <a:pt x="164" y="227"/>
                  </a:cubicBezTo>
                  <a:cubicBezTo>
                    <a:pt x="182" y="227"/>
                    <a:pt x="196" y="241"/>
                    <a:pt x="196" y="259"/>
                  </a:cubicBezTo>
                  <a:cubicBezTo>
                    <a:pt x="196" y="276"/>
                    <a:pt x="182" y="291"/>
                    <a:pt x="164" y="291"/>
                  </a:cubicBezTo>
                  <a:close/>
                </a:path>
              </a:pathLst>
            </a:custGeom>
            <a:solidFill>
              <a:srgbClr val="996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8"/>
            <p:cNvSpPr>
              <a:spLocks noEditPoints="1"/>
            </p:cNvSpPr>
            <p:nvPr/>
          </p:nvSpPr>
          <p:spPr bwMode="auto">
            <a:xfrm>
              <a:off x="5208575" y="4046536"/>
              <a:ext cx="3382973" cy="1525588"/>
            </a:xfrm>
            <a:custGeom>
              <a:avLst/>
              <a:gdLst/>
              <a:ahLst/>
              <a:cxnLst>
                <a:cxn ang="0">
                  <a:pos x="263" y="515"/>
                </a:cxn>
                <a:cxn ang="0">
                  <a:pos x="349" y="453"/>
                </a:cxn>
                <a:cxn ang="0">
                  <a:pos x="393" y="365"/>
                </a:cxn>
                <a:cxn ang="0">
                  <a:pos x="532" y="344"/>
                </a:cxn>
                <a:cxn ang="0">
                  <a:pos x="663" y="361"/>
                </a:cxn>
                <a:cxn ang="0">
                  <a:pos x="735" y="435"/>
                </a:cxn>
                <a:cxn ang="0">
                  <a:pos x="795" y="320"/>
                </a:cxn>
                <a:cxn ang="0">
                  <a:pos x="916" y="270"/>
                </a:cxn>
                <a:cxn ang="0">
                  <a:pos x="1098" y="252"/>
                </a:cxn>
                <a:cxn ang="0">
                  <a:pos x="1168" y="326"/>
                </a:cxn>
                <a:cxn ang="0">
                  <a:pos x="1224" y="213"/>
                </a:cxn>
                <a:cxn ang="0">
                  <a:pos x="1372" y="141"/>
                </a:cxn>
                <a:cxn ang="0">
                  <a:pos x="1372" y="49"/>
                </a:cxn>
                <a:cxn ang="0">
                  <a:pos x="1330" y="119"/>
                </a:cxn>
                <a:cxn ang="0">
                  <a:pos x="1168" y="185"/>
                </a:cxn>
                <a:cxn ang="0">
                  <a:pos x="965" y="222"/>
                </a:cxn>
                <a:cxn ang="0">
                  <a:pos x="937" y="96"/>
                </a:cxn>
                <a:cxn ang="0">
                  <a:pos x="989" y="49"/>
                </a:cxn>
                <a:cxn ang="0">
                  <a:pos x="892" y="49"/>
                </a:cxn>
                <a:cxn ang="0">
                  <a:pos x="919" y="173"/>
                </a:cxn>
                <a:cxn ang="0">
                  <a:pos x="868" y="222"/>
                </a:cxn>
                <a:cxn ang="0">
                  <a:pos x="790" y="314"/>
                </a:cxn>
                <a:cxn ang="0">
                  <a:pos x="664" y="353"/>
                </a:cxn>
                <a:cxn ang="0">
                  <a:pos x="538" y="312"/>
                </a:cxn>
                <a:cxn ang="0">
                  <a:pos x="374" y="312"/>
                </a:cxn>
                <a:cxn ang="0">
                  <a:pos x="328" y="404"/>
                </a:cxn>
                <a:cxn ang="0">
                  <a:pos x="217" y="453"/>
                </a:cxn>
                <a:cxn ang="0">
                  <a:pos x="96" y="441"/>
                </a:cxn>
                <a:cxn ang="0">
                  <a:pos x="0" y="443"/>
                </a:cxn>
                <a:cxn ang="0">
                  <a:pos x="96" y="449"/>
                </a:cxn>
                <a:cxn ang="0">
                  <a:pos x="255" y="512"/>
                </a:cxn>
                <a:cxn ang="0">
                  <a:pos x="221" y="624"/>
                </a:cxn>
                <a:cxn ang="0">
                  <a:pos x="230" y="640"/>
                </a:cxn>
                <a:cxn ang="0">
                  <a:pos x="253" y="596"/>
                </a:cxn>
                <a:cxn ang="0">
                  <a:pos x="276" y="640"/>
                </a:cxn>
                <a:cxn ang="0">
                  <a:pos x="285" y="624"/>
                </a:cxn>
                <a:cxn ang="0">
                  <a:pos x="1326" y="95"/>
                </a:cxn>
                <a:cxn ang="0">
                  <a:pos x="1416" y="95"/>
                </a:cxn>
                <a:cxn ang="0">
                  <a:pos x="1326" y="95"/>
                </a:cxn>
                <a:cxn ang="0">
                  <a:pos x="1234" y="256"/>
                </a:cxn>
                <a:cxn ang="0">
                  <a:pos x="1101" y="256"/>
                </a:cxn>
                <a:cxn ang="0">
                  <a:pos x="896" y="49"/>
                </a:cxn>
                <a:cxn ang="0">
                  <a:pos x="985" y="49"/>
                </a:cxn>
                <a:cxn ang="0">
                  <a:pos x="896" y="49"/>
                </a:cxn>
                <a:cxn ang="0">
                  <a:pos x="916" y="177"/>
                </a:cxn>
                <a:cxn ang="0">
                  <a:pos x="916" y="266"/>
                </a:cxn>
                <a:cxn ang="0">
                  <a:pos x="735" y="294"/>
                </a:cxn>
                <a:cxn ang="0">
                  <a:pos x="735" y="431"/>
                </a:cxn>
                <a:cxn ang="0">
                  <a:pos x="735" y="294"/>
                </a:cxn>
                <a:cxn ang="0">
                  <a:pos x="456" y="234"/>
                </a:cxn>
                <a:cxn ang="0">
                  <a:pos x="456" y="391"/>
                </a:cxn>
                <a:cxn ang="0">
                  <a:pos x="48" y="487"/>
                </a:cxn>
                <a:cxn ang="0">
                  <a:pos x="48" y="399"/>
                </a:cxn>
                <a:cxn ang="0">
                  <a:pos x="48" y="487"/>
                </a:cxn>
                <a:cxn ang="0">
                  <a:pos x="283" y="391"/>
                </a:cxn>
                <a:cxn ang="0">
                  <a:pos x="283" y="515"/>
                </a:cxn>
              </a:cxnLst>
              <a:rect l="0" t="0" r="r" b="b"/>
              <a:pathLst>
                <a:path w="1420" h="640">
                  <a:moveTo>
                    <a:pt x="253" y="592"/>
                  </a:moveTo>
                  <a:cubicBezTo>
                    <a:pt x="263" y="515"/>
                    <a:pt x="263" y="515"/>
                    <a:pt x="263" y="515"/>
                  </a:cubicBezTo>
                  <a:cubicBezTo>
                    <a:pt x="269" y="517"/>
                    <a:pt x="276" y="519"/>
                    <a:pt x="283" y="519"/>
                  </a:cubicBezTo>
                  <a:cubicBezTo>
                    <a:pt x="320" y="519"/>
                    <a:pt x="349" y="489"/>
                    <a:pt x="349" y="453"/>
                  </a:cubicBezTo>
                  <a:cubicBezTo>
                    <a:pt x="349" y="436"/>
                    <a:pt x="343" y="422"/>
                    <a:pt x="334" y="410"/>
                  </a:cubicBezTo>
                  <a:cubicBezTo>
                    <a:pt x="393" y="365"/>
                    <a:pt x="393" y="365"/>
                    <a:pt x="393" y="365"/>
                  </a:cubicBezTo>
                  <a:cubicBezTo>
                    <a:pt x="408" y="383"/>
                    <a:pt x="431" y="395"/>
                    <a:pt x="456" y="395"/>
                  </a:cubicBezTo>
                  <a:cubicBezTo>
                    <a:pt x="490" y="395"/>
                    <a:pt x="519" y="374"/>
                    <a:pt x="532" y="344"/>
                  </a:cubicBezTo>
                  <a:cubicBezTo>
                    <a:pt x="532" y="345"/>
                    <a:pt x="532" y="345"/>
                    <a:pt x="532" y="345"/>
                  </a:cubicBezTo>
                  <a:cubicBezTo>
                    <a:pt x="663" y="361"/>
                    <a:pt x="663" y="361"/>
                    <a:pt x="663" y="361"/>
                  </a:cubicBezTo>
                  <a:cubicBezTo>
                    <a:pt x="663" y="361"/>
                    <a:pt x="663" y="361"/>
                    <a:pt x="663" y="362"/>
                  </a:cubicBezTo>
                  <a:cubicBezTo>
                    <a:pt x="663" y="402"/>
                    <a:pt x="696" y="435"/>
                    <a:pt x="735" y="435"/>
                  </a:cubicBezTo>
                  <a:cubicBezTo>
                    <a:pt x="776" y="435"/>
                    <a:pt x="808" y="402"/>
                    <a:pt x="808" y="362"/>
                  </a:cubicBezTo>
                  <a:cubicBezTo>
                    <a:pt x="808" y="346"/>
                    <a:pt x="803" y="332"/>
                    <a:pt x="795" y="320"/>
                  </a:cubicBezTo>
                  <a:cubicBezTo>
                    <a:pt x="879" y="252"/>
                    <a:pt x="879" y="252"/>
                    <a:pt x="879" y="252"/>
                  </a:cubicBezTo>
                  <a:cubicBezTo>
                    <a:pt x="888" y="263"/>
                    <a:pt x="901" y="270"/>
                    <a:pt x="916" y="270"/>
                  </a:cubicBezTo>
                  <a:cubicBezTo>
                    <a:pt x="940" y="270"/>
                    <a:pt x="961" y="253"/>
                    <a:pt x="965" y="230"/>
                  </a:cubicBezTo>
                  <a:cubicBezTo>
                    <a:pt x="1098" y="252"/>
                    <a:pt x="1098" y="252"/>
                    <a:pt x="1098" y="252"/>
                  </a:cubicBezTo>
                  <a:cubicBezTo>
                    <a:pt x="1098" y="253"/>
                    <a:pt x="1097" y="254"/>
                    <a:pt x="1097" y="256"/>
                  </a:cubicBezTo>
                  <a:cubicBezTo>
                    <a:pt x="1097" y="294"/>
                    <a:pt x="1129" y="326"/>
                    <a:pt x="1168" y="326"/>
                  </a:cubicBezTo>
                  <a:cubicBezTo>
                    <a:pt x="1207" y="326"/>
                    <a:pt x="1238" y="294"/>
                    <a:pt x="1238" y="256"/>
                  </a:cubicBezTo>
                  <a:cubicBezTo>
                    <a:pt x="1238" y="240"/>
                    <a:pt x="1233" y="225"/>
                    <a:pt x="1224" y="213"/>
                  </a:cubicBezTo>
                  <a:cubicBezTo>
                    <a:pt x="1335" y="125"/>
                    <a:pt x="1335" y="125"/>
                    <a:pt x="1335" y="125"/>
                  </a:cubicBezTo>
                  <a:cubicBezTo>
                    <a:pt x="1345" y="135"/>
                    <a:pt x="1357" y="141"/>
                    <a:pt x="1372" y="141"/>
                  </a:cubicBezTo>
                  <a:cubicBezTo>
                    <a:pt x="1398" y="141"/>
                    <a:pt x="1420" y="120"/>
                    <a:pt x="1420" y="95"/>
                  </a:cubicBezTo>
                  <a:cubicBezTo>
                    <a:pt x="1420" y="69"/>
                    <a:pt x="1398" y="49"/>
                    <a:pt x="1372" y="49"/>
                  </a:cubicBezTo>
                  <a:cubicBezTo>
                    <a:pt x="1345" y="49"/>
                    <a:pt x="1322" y="69"/>
                    <a:pt x="1322" y="95"/>
                  </a:cubicBezTo>
                  <a:cubicBezTo>
                    <a:pt x="1322" y="104"/>
                    <a:pt x="1325" y="112"/>
                    <a:pt x="1330" y="119"/>
                  </a:cubicBezTo>
                  <a:cubicBezTo>
                    <a:pt x="1219" y="207"/>
                    <a:pt x="1219" y="207"/>
                    <a:pt x="1219" y="207"/>
                  </a:cubicBezTo>
                  <a:cubicBezTo>
                    <a:pt x="1206" y="193"/>
                    <a:pt x="1188" y="185"/>
                    <a:pt x="1168" y="185"/>
                  </a:cubicBezTo>
                  <a:cubicBezTo>
                    <a:pt x="1133" y="185"/>
                    <a:pt x="1104" y="211"/>
                    <a:pt x="1099" y="244"/>
                  </a:cubicBezTo>
                  <a:cubicBezTo>
                    <a:pt x="965" y="222"/>
                    <a:pt x="965" y="222"/>
                    <a:pt x="965" y="222"/>
                  </a:cubicBezTo>
                  <a:cubicBezTo>
                    <a:pt x="965" y="198"/>
                    <a:pt x="948" y="178"/>
                    <a:pt x="927" y="174"/>
                  </a:cubicBezTo>
                  <a:cubicBezTo>
                    <a:pt x="937" y="96"/>
                    <a:pt x="937" y="96"/>
                    <a:pt x="937" y="96"/>
                  </a:cubicBezTo>
                  <a:cubicBezTo>
                    <a:pt x="938" y="96"/>
                    <a:pt x="939" y="97"/>
                    <a:pt x="940" y="97"/>
                  </a:cubicBezTo>
                  <a:cubicBezTo>
                    <a:pt x="968" y="97"/>
                    <a:pt x="989" y="75"/>
                    <a:pt x="989" y="49"/>
                  </a:cubicBezTo>
                  <a:cubicBezTo>
                    <a:pt x="989" y="21"/>
                    <a:pt x="968" y="0"/>
                    <a:pt x="940" y="0"/>
                  </a:cubicBezTo>
                  <a:cubicBezTo>
                    <a:pt x="914" y="0"/>
                    <a:pt x="892" y="21"/>
                    <a:pt x="892" y="49"/>
                  </a:cubicBezTo>
                  <a:cubicBezTo>
                    <a:pt x="892" y="71"/>
                    <a:pt x="908" y="90"/>
                    <a:pt x="929" y="95"/>
                  </a:cubicBezTo>
                  <a:cubicBezTo>
                    <a:pt x="919" y="173"/>
                    <a:pt x="919" y="173"/>
                    <a:pt x="919" y="173"/>
                  </a:cubicBezTo>
                  <a:cubicBezTo>
                    <a:pt x="918" y="173"/>
                    <a:pt x="917" y="173"/>
                    <a:pt x="916" y="173"/>
                  </a:cubicBezTo>
                  <a:cubicBezTo>
                    <a:pt x="890" y="173"/>
                    <a:pt x="868" y="194"/>
                    <a:pt x="868" y="222"/>
                  </a:cubicBezTo>
                  <a:cubicBezTo>
                    <a:pt x="868" y="230"/>
                    <a:pt x="871" y="238"/>
                    <a:pt x="875" y="245"/>
                  </a:cubicBezTo>
                  <a:cubicBezTo>
                    <a:pt x="790" y="314"/>
                    <a:pt x="790" y="314"/>
                    <a:pt x="790" y="314"/>
                  </a:cubicBezTo>
                  <a:cubicBezTo>
                    <a:pt x="777" y="299"/>
                    <a:pt x="757" y="290"/>
                    <a:pt x="735" y="290"/>
                  </a:cubicBezTo>
                  <a:cubicBezTo>
                    <a:pt x="699" y="290"/>
                    <a:pt x="668" y="317"/>
                    <a:pt x="664" y="353"/>
                  </a:cubicBezTo>
                  <a:cubicBezTo>
                    <a:pt x="534" y="337"/>
                    <a:pt x="534" y="337"/>
                    <a:pt x="534" y="337"/>
                  </a:cubicBezTo>
                  <a:cubicBezTo>
                    <a:pt x="537" y="329"/>
                    <a:pt x="538" y="320"/>
                    <a:pt x="538" y="312"/>
                  </a:cubicBezTo>
                  <a:cubicBezTo>
                    <a:pt x="538" y="266"/>
                    <a:pt x="502" y="230"/>
                    <a:pt x="456" y="230"/>
                  </a:cubicBezTo>
                  <a:cubicBezTo>
                    <a:pt x="411" y="230"/>
                    <a:pt x="374" y="266"/>
                    <a:pt x="374" y="312"/>
                  </a:cubicBezTo>
                  <a:cubicBezTo>
                    <a:pt x="374" y="329"/>
                    <a:pt x="379" y="344"/>
                    <a:pt x="388" y="357"/>
                  </a:cubicBezTo>
                  <a:cubicBezTo>
                    <a:pt x="328" y="404"/>
                    <a:pt x="328" y="404"/>
                    <a:pt x="328" y="404"/>
                  </a:cubicBezTo>
                  <a:cubicBezTo>
                    <a:pt x="316" y="393"/>
                    <a:pt x="301" y="387"/>
                    <a:pt x="283" y="387"/>
                  </a:cubicBezTo>
                  <a:cubicBezTo>
                    <a:pt x="247" y="387"/>
                    <a:pt x="217" y="416"/>
                    <a:pt x="217" y="453"/>
                  </a:cubicBezTo>
                  <a:cubicBezTo>
                    <a:pt x="217" y="454"/>
                    <a:pt x="217" y="455"/>
                    <a:pt x="217" y="456"/>
                  </a:cubicBezTo>
                  <a:cubicBezTo>
                    <a:pt x="96" y="441"/>
                    <a:pt x="96" y="441"/>
                    <a:pt x="96" y="441"/>
                  </a:cubicBezTo>
                  <a:cubicBezTo>
                    <a:pt x="95" y="415"/>
                    <a:pt x="74" y="395"/>
                    <a:pt x="48" y="395"/>
                  </a:cubicBezTo>
                  <a:cubicBezTo>
                    <a:pt x="22" y="395"/>
                    <a:pt x="0" y="416"/>
                    <a:pt x="0" y="443"/>
                  </a:cubicBezTo>
                  <a:cubicBezTo>
                    <a:pt x="0" y="469"/>
                    <a:pt x="22" y="491"/>
                    <a:pt x="48" y="491"/>
                  </a:cubicBezTo>
                  <a:cubicBezTo>
                    <a:pt x="73" y="491"/>
                    <a:pt x="93" y="472"/>
                    <a:pt x="96" y="449"/>
                  </a:cubicBezTo>
                  <a:cubicBezTo>
                    <a:pt x="218" y="464"/>
                    <a:pt x="218" y="464"/>
                    <a:pt x="218" y="464"/>
                  </a:cubicBezTo>
                  <a:cubicBezTo>
                    <a:pt x="222" y="485"/>
                    <a:pt x="236" y="503"/>
                    <a:pt x="255" y="512"/>
                  </a:cubicBezTo>
                  <a:cubicBezTo>
                    <a:pt x="245" y="593"/>
                    <a:pt x="245" y="593"/>
                    <a:pt x="245" y="593"/>
                  </a:cubicBezTo>
                  <a:cubicBezTo>
                    <a:pt x="231" y="596"/>
                    <a:pt x="221" y="609"/>
                    <a:pt x="221" y="624"/>
                  </a:cubicBezTo>
                  <a:cubicBezTo>
                    <a:pt x="221" y="630"/>
                    <a:pt x="223" y="636"/>
                    <a:pt x="225" y="640"/>
                  </a:cubicBezTo>
                  <a:cubicBezTo>
                    <a:pt x="230" y="640"/>
                    <a:pt x="230" y="640"/>
                    <a:pt x="230" y="640"/>
                  </a:cubicBezTo>
                  <a:cubicBezTo>
                    <a:pt x="227" y="636"/>
                    <a:pt x="225" y="630"/>
                    <a:pt x="225" y="624"/>
                  </a:cubicBezTo>
                  <a:cubicBezTo>
                    <a:pt x="225" y="608"/>
                    <a:pt x="238" y="596"/>
                    <a:pt x="253" y="596"/>
                  </a:cubicBezTo>
                  <a:cubicBezTo>
                    <a:pt x="269" y="596"/>
                    <a:pt x="281" y="608"/>
                    <a:pt x="281" y="624"/>
                  </a:cubicBezTo>
                  <a:cubicBezTo>
                    <a:pt x="281" y="630"/>
                    <a:pt x="279" y="636"/>
                    <a:pt x="276" y="640"/>
                  </a:cubicBezTo>
                  <a:cubicBezTo>
                    <a:pt x="281" y="640"/>
                    <a:pt x="281" y="640"/>
                    <a:pt x="281" y="640"/>
                  </a:cubicBezTo>
                  <a:cubicBezTo>
                    <a:pt x="283" y="636"/>
                    <a:pt x="285" y="630"/>
                    <a:pt x="285" y="624"/>
                  </a:cubicBezTo>
                  <a:cubicBezTo>
                    <a:pt x="285" y="606"/>
                    <a:pt x="271" y="592"/>
                    <a:pt x="253" y="592"/>
                  </a:cubicBezTo>
                  <a:close/>
                  <a:moveTo>
                    <a:pt x="1326" y="95"/>
                  </a:moveTo>
                  <a:cubicBezTo>
                    <a:pt x="1326" y="71"/>
                    <a:pt x="1347" y="53"/>
                    <a:pt x="1372" y="53"/>
                  </a:cubicBezTo>
                  <a:cubicBezTo>
                    <a:pt x="1396" y="53"/>
                    <a:pt x="1416" y="71"/>
                    <a:pt x="1416" y="95"/>
                  </a:cubicBezTo>
                  <a:cubicBezTo>
                    <a:pt x="1416" y="118"/>
                    <a:pt x="1396" y="137"/>
                    <a:pt x="1372" y="137"/>
                  </a:cubicBezTo>
                  <a:cubicBezTo>
                    <a:pt x="1347" y="137"/>
                    <a:pt x="1326" y="118"/>
                    <a:pt x="1326" y="95"/>
                  </a:cubicBezTo>
                  <a:close/>
                  <a:moveTo>
                    <a:pt x="1168" y="189"/>
                  </a:moveTo>
                  <a:cubicBezTo>
                    <a:pt x="1205" y="189"/>
                    <a:pt x="1234" y="219"/>
                    <a:pt x="1234" y="256"/>
                  </a:cubicBezTo>
                  <a:cubicBezTo>
                    <a:pt x="1234" y="292"/>
                    <a:pt x="1205" y="322"/>
                    <a:pt x="1168" y="322"/>
                  </a:cubicBezTo>
                  <a:cubicBezTo>
                    <a:pt x="1131" y="322"/>
                    <a:pt x="1101" y="292"/>
                    <a:pt x="1101" y="256"/>
                  </a:cubicBezTo>
                  <a:cubicBezTo>
                    <a:pt x="1101" y="219"/>
                    <a:pt x="1131" y="189"/>
                    <a:pt x="1168" y="189"/>
                  </a:cubicBezTo>
                  <a:close/>
                  <a:moveTo>
                    <a:pt x="896" y="49"/>
                  </a:moveTo>
                  <a:cubicBezTo>
                    <a:pt x="896" y="23"/>
                    <a:pt x="916" y="4"/>
                    <a:pt x="940" y="4"/>
                  </a:cubicBezTo>
                  <a:cubicBezTo>
                    <a:pt x="966" y="4"/>
                    <a:pt x="985" y="23"/>
                    <a:pt x="985" y="49"/>
                  </a:cubicBezTo>
                  <a:cubicBezTo>
                    <a:pt x="985" y="73"/>
                    <a:pt x="966" y="93"/>
                    <a:pt x="940" y="93"/>
                  </a:cubicBezTo>
                  <a:cubicBezTo>
                    <a:pt x="916" y="93"/>
                    <a:pt x="896" y="73"/>
                    <a:pt x="896" y="49"/>
                  </a:cubicBezTo>
                  <a:close/>
                  <a:moveTo>
                    <a:pt x="872" y="222"/>
                  </a:moveTo>
                  <a:cubicBezTo>
                    <a:pt x="872" y="196"/>
                    <a:pt x="892" y="177"/>
                    <a:pt x="916" y="177"/>
                  </a:cubicBezTo>
                  <a:cubicBezTo>
                    <a:pt x="941" y="177"/>
                    <a:pt x="961" y="196"/>
                    <a:pt x="961" y="222"/>
                  </a:cubicBezTo>
                  <a:cubicBezTo>
                    <a:pt x="961" y="246"/>
                    <a:pt x="941" y="266"/>
                    <a:pt x="916" y="266"/>
                  </a:cubicBezTo>
                  <a:cubicBezTo>
                    <a:pt x="892" y="266"/>
                    <a:pt x="872" y="246"/>
                    <a:pt x="872" y="222"/>
                  </a:cubicBezTo>
                  <a:close/>
                  <a:moveTo>
                    <a:pt x="735" y="294"/>
                  </a:moveTo>
                  <a:cubicBezTo>
                    <a:pt x="774" y="294"/>
                    <a:pt x="804" y="324"/>
                    <a:pt x="804" y="362"/>
                  </a:cubicBezTo>
                  <a:cubicBezTo>
                    <a:pt x="804" y="400"/>
                    <a:pt x="774" y="431"/>
                    <a:pt x="735" y="431"/>
                  </a:cubicBezTo>
                  <a:cubicBezTo>
                    <a:pt x="698" y="431"/>
                    <a:pt x="667" y="400"/>
                    <a:pt x="667" y="362"/>
                  </a:cubicBezTo>
                  <a:cubicBezTo>
                    <a:pt x="667" y="324"/>
                    <a:pt x="698" y="294"/>
                    <a:pt x="735" y="294"/>
                  </a:cubicBezTo>
                  <a:close/>
                  <a:moveTo>
                    <a:pt x="378" y="312"/>
                  </a:moveTo>
                  <a:cubicBezTo>
                    <a:pt x="378" y="269"/>
                    <a:pt x="413" y="234"/>
                    <a:pt x="456" y="234"/>
                  </a:cubicBezTo>
                  <a:cubicBezTo>
                    <a:pt x="499" y="234"/>
                    <a:pt x="534" y="269"/>
                    <a:pt x="534" y="312"/>
                  </a:cubicBezTo>
                  <a:cubicBezTo>
                    <a:pt x="534" y="355"/>
                    <a:pt x="499" y="391"/>
                    <a:pt x="456" y="391"/>
                  </a:cubicBezTo>
                  <a:cubicBezTo>
                    <a:pt x="413" y="391"/>
                    <a:pt x="378" y="355"/>
                    <a:pt x="378" y="312"/>
                  </a:cubicBezTo>
                  <a:close/>
                  <a:moveTo>
                    <a:pt x="48" y="487"/>
                  </a:moveTo>
                  <a:cubicBezTo>
                    <a:pt x="24" y="487"/>
                    <a:pt x="4" y="467"/>
                    <a:pt x="4" y="443"/>
                  </a:cubicBezTo>
                  <a:cubicBezTo>
                    <a:pt x="4" y="418"/>
                    <a:pt x="24" y="399"/>
                    <a:pt x="48" y="399"/>
                  </a:cubicBezTo>
                  <a:cubicBezTo>
                    <a:pt x="72" y="399"/>
                    <a:pt x="92" y="418"/>
                    <a:pt x="92" y="443"/>
                  </a:cubicBezTo>
                  <a:cubicBezTo>
                    <a:pt x="92" y="467"/>
                    <a:pt x="72" y="487"/>
                    <a:pt x="48" y="487"/>
                  </a:cubicBezTo>
                  <a:close/>
                  <a:moveTo>
                    <a:pt x="221" y="453"/>
                  </a:moveTo>
                  <a:cubicBezTo>
                    <a:pt x="221" y="418"/>
                    <a:pt x="249" y="391"/>
                    <a:pt x="283" y="391"/>
                  </a:cubicBezTo>
                  <a:cubicBezTo>
                    <a:pt x="317" y="391"/>
                    <a:pt x="345" y="418"/>
                    <a:pt x="345" y="453"/>
                  </a:cubicBezTo>
                  <a:cubicBezTo>
                    <a:pt x="345" y="487"/>
                    <a:pt x="317" y="515"/>
                    <a:pt x="283" y="515"/>
                  </a:cubicBezTo>
                  <a:cubicBezTo>
                    <a:pt x="249" y="515"/>
                    <a:pt x="221" y="487"/>
                    <a:pt x="221" y="453"/>
                  </a:cubicBezTo>
                  <a:close/>
                </a:path>
              </a:pathLst>
            </a:custGeom>
            <a:solidFill>
              <a:srgbClr val="F0E8F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39"/>
            <p:cNvSpPr>
              <a:spLocks/>
            </p:cNvSpPr>
            <p:nvPr/>
          </p:nvSpPr>
          <p:spPr bwMode="auto">
            <a:xfrm>
              <a:off x="7264394" y="3998911"/>
              <a:ext cx="166688" cy="57150"/>
            </a:xfrm>
            <a:custGeom>
              <a:avLst/>
              <a:gdLst/>
              <a:ahLst/>
              <a:cxnLst>
                <a:cxn ang="0">
                  <a:pos x="35" y="24"/>
                </a:cxn>
                <a:cxn ang="0">
                  <a:pos x="70" y="0"/>
                </a:cxn>
                <a:cxn ang="0">
                  <a:pos x="66" y="0"/>
                </a:cxn>
                <a:cxn ang="0">
                  <a:pos x="35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35" y="24"/>
                </a:cxn>
              </a:cxnLst>
              <a:rect l="0" t="0" r="r" b="b"/>
              <a:pathLst>
                <a:path w="70" h="24">
                  <a:moveTo>
                    <a:pt x="35" y="24"/>
                  </a:moveTo>
                  <a:cubicBezTo>
                    <a:pt x="51" y="24"/>
                    <a:pt x="64" y="14"/>
                    <a:pt x="70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0" y="12"/>
                    <a:pt x="49" y="20"/>
                    <a:pt x="35" y="20"/>
                  </a:cubicBezTo>
                  <a:cubicBezTo>
                    <a:pt x="22" y="20"/>
                    <a:pt x="10" y="12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14"/>
                    <a:pt x="19" y="24"/>
                    <a:pt x="35" y="24"/>
                  </a:cubicBezTo>
                  <a:close/>
                </a:path>
              </a:pathLst>
            </a:custGeom>
            <a:solidFill>
              <a:srgbClr val="996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Content Placeholder 11"/>
          <p:cNvSpPr>
            <a:spLocks noGrp="1"/>
          </p:cNvSpPr>
          <p:nvPr>
            <p:ph sz="quarter" idx="16"/>
          </p:nvPr>
        </p:nvSpPr>
        <p:spPr>
          <a:xfrm>
            <a:off x="384047" y="1260363"/>
            <a:ext cx="8348472" cy="4168697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600"/>
              </a:spcBef>
              <a:defRPr>
                <a:solidFill>
                  <a:schemeClr val="tx2"/>
                </a:solidFill>
              </a:defRPr>
            </a:lvl1pPr>
            <a:lvl2pPr marL="400050" indent="-177800">
              <a:spcBef>
                <a:spcPts val="600"/>
              </a:spcBef>
              <a:buFont typeface="Arial" pitchFamily="34" charset="0"/>
              <a:buChar char="›"/>
              <a:defRPr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Font typeface="Arial" pitchFamily="34" charset="0"/>
              <a:buChar char="»"/>
              <a:defRPr sz="140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Font typeface="Arial" pitchFamily="34" charset="0"/>
              <a:buChar char="–"/>
              <a:defRPr sz="1400">
                <a:solidFill>
                  <a:schemeClr val="tx2"/>
                </a:solidFill>
              </a:defRPr>
            </a:lvl4pPr>
            <a:lvl5pPr marL="857250" indent="-114300">
              <a:spcBef>
                <a:spcPts val="600"/>
              </a:spcBef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337184"/>
            <a:ext cx="8348472" cy="46166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add header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384047" y="718977"/>
            <a:ext cx="8348472" cy="338554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600" i="1">
                <a:solidFill>
                  <a:schemeClr val="tx2"/>
                </a:solidFill>
                <a:latin typeface="Georgia" pitchFamily="18" charset="0"/>
              </a:defRPr>
            </a:lvl1pPr>
            <a:lvl2pPr>
              <a:buNone/>
              <a:defRPr sz="1600" i="1"/>
            </a:lvl2pPr>
            <a:lvl3pPr>
              <a:buNone/>
              <a:defRPr sz="1600" i="1"/>
            </a:lvl3pPr>
            <a:lvl4pPr>
              <a:buNone/>
              <a:defRPr sz="1600" i="1"/>
            </a:lvl4pPr>
            <a:lvl5pPr>
              <a:buNone/>
              <a:defRPr sz="1600" i="1"/>
            </a:lvl5pPr>
          </a:lstStyle>
          <a:p>
            <a:pPr lvl="0"/>
            <a:r>
              <a:rPr lang="en-US" dirty="0" smtClean="0"/>
              <a:t>Click to add subhead</a:t>
            </a:r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8"/>
          </p:nvPr>
        </p:nvSpPr>
        <p:spPr bwMode="gray">
          <a:xfrm>
            <a:off x="2670048" y="6629400"/>
            <a:ext cx="3699002" cy="228600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accent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1"/>
          </p:nvPr>
        </p:nvSpPr>
        <p:spPr bwMode="gray">
          <a:xfrm>
            <a:off x="457200" y="6629400"/>
            <a:ext cx="2133600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accent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5"/>
          </p:nvPr>
        </p:nvSpPr>
        <p:spPr bwMode="white">
          <a:xfrm>
            <a:off x="384047" y="5895623"/>
            <a:ext cx="5788152" cy="781752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b="1" i="0" baseline="0">
                <a:solidFill>
                  <a:schemeClr val="bg1"/>
                </a:solidFill>
                <a:latin typeface="+mj-lt"/>
              </a:defRPr>
            </a:lvl1pPr>
            <a:lvl2pPr marL="285750" indent="-171450">
              <a:lnSpc>
                <a:spcPct val="100000"/>
              </a:lnSpc>
              <a:buFont typeface="Arial"/>
              <a:buChar char="•"/>
              <a:defRPr sz="1200" b="0" i="0">
                <a:solidFill>
                  <a:schemeClr val="bg1"/>
                </a:solidFill>
                <a:latin typeface="+mj-lt"/>
                <a:cs typeface="Arial"/>
              </a:defRPr>
            </a:lvl2pPr>
            <a:lvl3pPr marL="457200" indent="-171450">
              <a:lnSpc>
                <a:spcPct val="100000"/>
              </a:lnSpc>
              <a:buFont typeface="Arial" pitchFamily="34" charset="0"/>
              <a:buChar char="›"/>
              <a:defRPr sz="1200" b="0" i="0">
                <a:solidFill>
                  <a:schemeClr val="bg1"/>
                </a:solidFill>
                <a:latin typeface="+mj-lt"/>
                <a:cs typeface="Arial"/>
              </a:defRPr>
            </a:lvl3pPr>
            <a:lvl4pPr>
              <a:defRPr sz="1600" b="0" i="0">
                <a:latin typeface="Georgia" pitchFamily="18" charset="0"/>
              </a:defRPr>
            </a:lvl4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</p:txBody>
      </p:sp>
      <p:sp>
        <p:nvSpPr>
          <p:cNvPr id="64" name="Slide Number Placeholder 6"/>
          <p:cNvSpPr txBox="1">
            <a:spLocks/>
          </p:cNvSpPr>
          <p:nvPr/>
        </p:nvSpPr>
        <p:spPr>
          <a:xfrm>
            <a:off x="8243899" y="6581783"/>
            <a:ext cx="762000" cy="228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FA4524-850C-6D4F-85BC-70D4F7341579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and Sub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337184"/>
            <a:ext cx="8348472" cy="46166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add header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84047" y="718977"/>
            <a:ext cx="8348472" cy="338554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600" b="0" i="1">
                <a:solidFill>
                  <a:schemeClr val="tx2"/>
                </a:solidFill>
                <a:latin typeface="Georgia" pitchFamily="18" charset="0"/>
              </a:defRPr>
            </a:lvl1pPr>
            <a:lvl2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 smtClean="0"/>
              <a:t>Click to add subhead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 algn="ctr">
              <a:defRPr sz="900" dirty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629400"/>
            <a:ext cx="2133600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337184"/>
            <a:ext cx="8348472" cy="46166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Click to add header</a:t>
            </a:r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 algn="ctr">
              <a:defRPr sz="900" dirty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629400"/>
            <a:ext cx="2133600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4"/>
          </p:nvPr>
        </p:nvSpPr>
        <p:spPr>
          <a:xfrm>
            <a:off x="4672583" y="1260363"/>
            <a:ext cx="4038600" cy="4802109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800">
                <a:solidFill>
                  <a:schemeClr val="tx2"/>
                </a:solidFill>
              </a:defRPr>
            </a:lvl1pPr>
            <a:lvl2pPr marL="342900" indent="-171450">
              <a:spcBef>
                <a:spcPts val="600"/>
              </a:spcBef>
              <a:buFont typeface="Arial" pitchFamily="34" charset="0"/>
              <a:buChar char="›"/>
              <a:defRPr sz="1600">
                <a:solidFill>
                  <a:schemeClr val="tx2"/>
                </a:solidFill>
              </a:defRPr>
            </a:lvl2pPr>
            <a:lvl3pPr marL="514350" indent="-171450">
              <a:spcBef>
                <a:spcPts val="600"/>
              </a:spcBef>
              <a:buFont typeface="Arial" pitchFamily="34" charset="0"/>
              <a:buChar char="»"/>
              <a:defRPr sz="1400">
                <a:solidFill>
                  <a:schemeClr val="tx2"/>
                </a:solidFill>
              </a:defRPr>
            </a:lvl3pPr>
            <a:lvl4pPr marL="685800" indent="-171450">
              <a:spcBef>
                <a:spcPts val="600"/>
              </a:spcBef>
              <a:buFont typeface="Arial" pitchFamily="34" charset="0"/>
              <a:buChar char="–"/>
              <a:defRPr sz="1400">
                <a:solidFill>
                  <a:schemeClr val="tx2"/>
                </a:solidFill>
              </a:defRPr>
            </a:lvl4pPr>
            <a:lvl5pPr marL="857250" indent="-171450">
              <a:spcBef>
                <a:spcPts val="600"/>
              </a:spcBef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3"/>
          </p:nvPr>
        </p:nvSpPr>
        <p:spPr>
          <a:xfrm>
            <a:off x="384047" y="1260363"/>
            <a:ext cx="4038600" cy="4802109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800" b="0">
                <a:solidFill>
                  <a:schemeClr val="tx2"/>
                </a:solidFill>
              </a:defRPr>
            </a:lvl1pPr>
            <a:lvl2pPr marL="342900" indent="-171450">
              <a:spcBef>
                <a:spcPts val="600"/>
              </a:spcBef>
              <a:buFont typeface="Arial" pitchFamily="34" charset="0"/>
              <a:buChar char="›"/>
              <a:defRPr sz="1600">
                <a:solidFill>
                  <a:schemeClr val="tx2"/>
                </a:solidFill>
              </a:defRPr>
            </a:lvl2pPr>
            <a:lvl3pPr marL="514350" indent="-171450">
              <a:spcBef>
                <a:spcPts val="600"/>
              </a:spcBef>
              <a:buFont typeface="Arial" pitchFamily="34" charset="0"/>
              <a:buChar char="»"/>
              <a:defRPr sz="1400">
                <a:solidFill>
                  <a:schemeClr val="tx2"/>
                </a:solidFill>
              </a:defRPr>
            </a:lvl3pPr>
            <a:lvl4pPr marL="685800" indent="-171450">
              <a:spcBef>
                <a:spcPts val="600"/>
              </a:spcBef>
              <a:buFont typeface="Arial" pitchFamily="34" charset="0"/>
              <a:buChar char="–"/>
              <a:defRPr sz="1400">
                <a:solidFill>
                  <a:schemeClr val="tx2"/>
                </a:solidFill>
              </a:defRPr>
            </a:lvl4pPr>
            <a:lvl5pPr marL="857250" indent="-171450">
              <a:spcBef>
                <a:spcPts val="600"/>
              </a:spcBef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337184"/>
            <a:ext cx="8348472" cy="461665"/>
          </a:xfrm>
          <a:prstGeom prst="rect">
            <a:avLst/>
          </a:prstGeom>
        </p:spPr>
        <p:txBody>
          <a:bodyPr rtlCol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dirty="0" smtClean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add header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 hasCustomPrompt="1"/>
          </p:nvPr>
        </p:nvSpPr>
        <p:spPr>
          <a:xfrm>
            <a:off x="384047" y="718977"/>
            <a:ext cx="8348472" cy="338554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600" i="1">
                <a:solidFill>
                  <a:schemeClr val="tx2"/>
                </a:solidFill>
                <a:latin typeface="Georgia" pitchFamily="18" charset="0"/>
              </a:defRPr>
            </a:lvl1pPr>
            <a:lvl2pPr>
              <a:buNone/>
              <a:defRPr sz="1600" i="1">
                <a:solidFill>
                  <a:srgbClr val="414343"/>
                </a:solidFill>
              </a:defRPr>
            </a:lvl2pPr>
            <a:lvl3pPr>
              <a:buNone/>
              <a:defRPr sz="1600" i="1">
                <a:solidFill>
                  <a:srgbClr val="414343"/>
                </a:solidFill>
              </a:defRPr>
            </a:lvl3pPr>
            <a:lvl4pPr>
              <a:buNone/>
              <a:defRPr sz="1600" i="1">
                <a:solidFill>
                  <a:srgbClr val="414343"/>
                </a:solidFill>
              </a:defRPr>
            </a:lvl4pPr>
            <a:lvl5pPr>
              <a:buNone/>
              <a:defRPr sz="1600" i="1">
                <a:solidFill>
                  <a:srgbClr val="414343"/>
                </a:solidFill>
              </a:defRPr>
            </a:lvl5pPr>
          </a:lstStyle>
          <a:p>
            <a:pPr lvl="0"/>
            <a:r>
              <a:rPr lang="en-US" dirty="0" smtClean="0"/>
              <a:t>Click to add subhead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 algn="ctr">
              <a:defRPr sz="900" dirty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629400"/>
            <a:ext cx="2133600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062471" y="1260363"/>
            <a:ext cx="2667000" cy="4802109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spcBef>
                <a:spcPts val="1000"/>
              </a:spcBef>
              <a:defRPr sz="1800">
                <a:solidFill>
                  <a:schemeClr val="tx2"/>
                </a:solidFill>
              </a:defRPr>
            </a:lvl1pPr>
            <a:lvl2pPr marL="342900" indent="-171450">
              <a:spcBef>
                <a:spcPts val="600"/>
              </a:spcBef>
              <a:buFont typeface="Arial" pitchFamily="34" charset="0"/>
              <a:buChar char="›"/>
              <a:defRPr sz="1600">
                <a:solidFill>
                  <a:schemeClr val="tx2"/>
                </a:solidFill>
              </a:defRPr>
            </a:lvl2pPr>
            <a:lvl3pPr marL="514350" indent="-171450">
              <a:spcBef>
                <a:spcPts val="600"/>
              </a:spcBef>
              <a:buFont typeface="Arial" pitchFamily="34" charset="0"/>
              <a:buChar char="»"/>
              <a:defRPr sz="1400">
                <a:solidFill>
                  <a:schemeClr val="tx2"/>
                </a:solidFill>
              </a:defRPr>
            </a:lvl3pPr>
            <a:lvl4pPr marL="685800" indent="-171450">
              <a:spcBef>
                <a:spcPts val="600"/>
              </a:spcBef>
              <a:buFont typeface="Arial" pitchFamily="34" charset="0"/>
              <a:buChar char="–"/>
              <a:defRPr sz="1400">
                <a:solidFill>
                  <a:schemeClr val="tx2"/>
                </a:solidFill>
              </a:defRPr>
            </a:lvl4pPr>
            <a:lvl5pPr marL="857250" indent="-171450">
              <a:spcBef>
                <a:spcPts val="600"/>
              </a:spcBef>
              <a:defRPr sz="12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3223259" y="1260363"/>
            <a:ext cx="2667000" cy="4802109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spcBef>
                <a:spcPts val="1000"/>
              </a:spcBef>
              <a:defRPr sz="1800">
                <a:solidFill>
                  <a:schemeClr val="tx2"/>
                </a:solidFill>
              </a:defRPr>
            </a:lvl1pPr>
            <a:lvl2pPr marL="342900" indent="-171450">
              <a:spcBef>
                <a:spcPts val="600"/>
              </a:spcBef>
              <a:buFont typeface="Arial" pitchFamily="34" charset="0"/>
              <a:buChar char="›"/>
              <a:defRPr sz="1600">
                <a:solidFill>
                  <a:schemeClr val="tx2"/>
                </a:solidFill>
              </a:defRPr>
            </a:lvl2pPr>
            <a:lvl3pPr marL="514350" indent="-171450">
              <a:spcBef>
                <a:spcPts val="600"/>
              </a:spcBef>
              <a:buFont typeface="Arial" pitchFamily="34" charset="0"/>
              <a:buChar char="»"/>
              <a:defRPr sz="1400">
                <a:solidFill>
                  <a:schemeClr val="tx2"/>
                </a:solidFill>
              </a:defRPr>
            </a:lvl3pPr>
            <a:lvl4pPr marL="685800" indent="-171450">
              <a:spcBef>
                <a:spcPts val="600"/>
              </a:spcBef>
              <a:buFont typeface="Arial" pitchFamily="34" charset="0"/>
              <a:buChar char="–"/>
              <a:defRPr sz="1400">
                <a:solidFill>
                  <a:schemeClr val="tx2"/>
                </a:solidFill>
              </a:defRPr>
            </a:lvl4pPr>
            <a:lvl5pPr marL="857250" indent="-171450">
              <a:spcBef>
                <a:spcPts val="600"/>
              </a:spcBef>
              <a:defRPr sz="12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7" y="1260363"/>
            <a:ext cx="2667000" cy="4802109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spcBef>
                <a:spcPts val="1000"/>
              </a:spcBef>
              <a:defRPr sz="1800">
                <a:solidFill>
                  <a:schemeClr val="tx2"/>
                </a:solidFill>
              </a:defRPr>
            </a:lvl1pPr>
            <a:lvl2pPr marL="342900" indent="-171450">
              <a:spcBef>
                <a:spcPts val="600"/>
              </a:spcBef>
              <a:buFont typeface="Arial" pitchFamily="34" charset="0"/>
              <a:buChar char="›"/>
              <a:defRPr sz="1600">
                <a:solidFill>
                  <a:schemeClr val="tx2"/>
                </a:solidFill>
              </a:defRPr>
            </a:lvl2pPr>
            <a:lvl3pPr marL="514350" indent="-171450">
              <a:spcBef>
                <a:spcPts val="600"/>
              </a:spcBef>
              <a:buFont typeface="Arial" pitchFamily="34" charset="0"/>
              <a:buChar char="»"/>
              <a:defRPr sz="1400">
                <a:solidFill>
                  <a:schemeClr val="tx2"/>
                </a:solidFill>
              </a:defRPr>
            </a:lvl3pPr>
            <a:lvl4pPr marL="685800" indent="-171450">
              <a:spcBef>
                <a:spcPts val="600"/>
              </a:spcBef>
              <a:buFont typeface="Arial" pitchFamily="34" charset="0"/>
              <a:buChar char="–"/>
              <a:defRPr sz="1400">
                <a:solidFill>
                  <a:schemeClr val="tx2"/>
                </a:solidFill>
              </a:defRPr>
            </a:lvl4pPr>
            <a:lvl5pPr marL="857250" indent="-171450">
              <a:spcBef>
                <a:spcPts val="600"/>
              </a:spcBef>
              <a:defRPr sz="12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337184"/>
            <a:ext cx="8348472" cy="461665"/>
          </a:xfrm>
          <a:prstGeom prst="rect">
            <a:avLst/>
          </a:prstGeom>
        </p:spPr>
        <p:txBody>
          <a:bodyPr rtlCol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dirty="0" smtClean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add header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384047" y="718977"/>
            <a:ext cx="8348472" cy="338554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600" b="0" i="1">
                <a:solidFill>
                  <a:schemeClr val="tx2"/>
                </a:solidFill>
                <a:latin typeface="Georgia" pitchFamily="18" charset="0"/>
              </a:defRPr>
            </a:lvl1pPr>
            <a:lvl2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 smtClean="0"/>
              <a:t>Click to add subhead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 algn="ctr">
              <a:defRPr sz="900" dirty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629400"/>
            <a:ext cx="2133600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 algn="ctr">
              <a:defRPr sz="90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629400"/>
            <a:ext cx="2133600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6"/>
          <p:cNvSpPr txBox="1">
            <a:spLocks/>
          </p:cNvSpPr>
          <p:nvPr/>
        </p:nvSpPr>
        <p:spPr>
          <a:xfrm>
            <a:off x="8158171" y="6424615"/>
            <a:ext cx="762000" cy="228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FA4524-850C-6D4F-85BC-70D4F7341579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sm Q logo.jpg"/>
          <p:cNvPicPr>
            <a:picLocks noChangeAspect="1"/>
          </p:cNvPicPr>
          <p:nvPr/>
        </p:nvPicPr>
        <p:blipFill>
          <a:blip r:embed="rId15" cstate="print"/>
          <a:srcRect b="12833"/>
          <a:stretch>
            <a:fillRect/>
          </a:stretch>
        </p:blipFill>
        <p:spPr bwMode="gray">
          <a:xfrm>
            <a:off x="0" y="6308026"/>
            <a:ext cx="1926336" cy="5499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467" r:id="rId1"/>
    <p:sldLayoutId id="2147485468" r:id="rId2"/>
    <p:sldLayoutId id="2147485469" r:id="rId3"/>
    <p:sldLayoutId id="2147485470" r:id="rId4"/>
    <p:sldLayoutId id="2147485471" r:id="rId5"/>
    <p:sldLayoutId id="2147485472" r:id="rId6"/>
    <p:sldLayoutId id="2147485474" r:id="rId7"/>
    <p:sldLayoutId id="2147485475" r:id="rId8"/>
    <p:sldLayoutId id="2147485477" r:id="rId9"/>
    <p:sldLayoutId id="2147485478" r:id="rId10"/>
    <p:sldLayoutId id="2147485483" r:id="rId11"/>
    <p:sldLayoutId id="2147485484" r:id="rId12"/>
    <p:sldLayoutId id="2147485481" r:id="rId13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rgbClr val="006A71"/>
          </a:solidFill>
          <a:latin typeface="+mn-lt"/>
          <a:ea typeface="ＭＳ Ｐゴシック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</a:defRPr>
      </a:lvl9pPr>
    </p:titleStyle>
    <p:bodyStyle>
      <a:lvl1pPr marL="230188" indent="-2301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414343"/>
          </a:solidFill>
          <a:latin typeface="+mn-lt"/>
          <a:ea typeface="ＭＳ Ｐゴシック" charset="-128"/>
          <a:cs typeface="+mn-cs"/>
        </a:defRPr>
      </a:lvl1pPr>
      <a:lvl2pPr marL="457200" indent="-234950" algn="l" rtl="0" eaLnBrk="1" fontAlgn="base" hangingPunct="1">
        <a:spcBef>
          <a:spcPct val="20000"/>
        </a:spcBef>
        <a:spcAft>
          <a:spcPct val="0"/>
        </a:spcAft>
        <a:buFont typeface="Lucida Grande" charset="0"/>
        <a:buChar char="&gt;"/>
        <a:defRPr sz="1600" kern="1200">
          <a:solidFill>
            <a:srgbClr val="414343"/>
          </a:solidFill>
          <a:latin typeface="+mn-lt"/>
          <a:ea typeface="ＭＳ Ｐゴシック" charset="-128"/>
          <a:cs typeface="+mn-cs"/>
        </a:defRPr>
      </a:lvl2pPr>
      <a:lvl3pPr marL="679450" indent="-222250" algn="l" rtl="0" eaLnBrk="1" fontAlgn="base" hangingPunct="1">
        <a:spcBef>
          <a:spcPct val="20000"/>
        </a:spcBef>
        <a:spcAft>
          <a:spcPct val="0"/>
        </a:spcAft>
        <a:buFont typeface="Lucida Grande" charset="0"/>
        <a:buChar char="-"/>
        <a:defRPr sz="1600" kern="1200">
          <a:solidFill>
            <a:srgbClr val="414343"/>
          </a:solidFill>
          <a:latin typeface="+mn-lt"/>
          <a:ea typeface="ＭＳ Ｐゴシック" charset="-128"/>
          <a:cs typeface="+mn-cs"/>
        </a:defRPr>
      </a:lvl3pPr>
      <a:lvl4pPr marL="914400" indent="-2349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414343"/>
          </a:solidFill>
          <a:latin typeface="+mn-lt"/>
          <a:ea typeface="ＭＳ Ｐゴシック" charset="-128"/>
          <a:cs typeface="+mn-cs"/>
        </a:defRPr>
      </a:lvl4pPr>
      <a:lvl5pPr marL="1144588" indent="-2222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414343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384048" y="1050416"/>
            <a:ext cx="7772400" cy="1200329"/>
          </a:xfrm>
        </p:spPr>
        <p:txBody>
          <a:bodyPr/>
          <a:lstStyle/>
          <a:p>
            <a:r>
              <a:rPr lang="cs-CZ" dirty="0" smtClean="0"/>
              <a:t>Připomínky zadavatelů ke spolupráci s etickými komisemi</a:t>
            </a:r>
            <a:br>
              <a:rPr lang="cs-CZ" dirty="0" smtClean="0"/>
            </a:b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Robert Freiburg         23.10.2014 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sz="3200" b="1" smtClean="0">
                <a:solidFill>
                  <a:schemeClr val="accent1">
                    <a:lumMod val="75000"/>
                  </a:schemeClr>
                </a:solidFill>
              </a:rPr>
              <a:t> Quintiles </a:t>
            </a:r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Česká republika – více než 300 iniciálních podání na více </a:t>
            </a:r>
            <a:r>
              <a:rPr lang="cs-CZ" sz="3200" b="1" smtClean="0">
                <a:solidFill>
                  <a:schemeClr val="accent1">
                    <a:lumMod val="75000"/>
                  </a:schemeClr>
                </a:solidFill>
              </a:rPr>
              <a:t>než 50 </a:t>
            </a:r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EK        v Q1-Q3 2014</a:t>
            </a:r>
            <a:endParaRPr lang="en-US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4047" y="338136"/>
            <a:ext cx="8348472" cy="830997"/>
          </a:xfrm>
        </p:spPr>
        <p:txBody>
          <a:bodyPr/>
          <a:lstStyle/>
          <a:p>
            <a:r>
              <a:rPr lang="cs-CZ" dirty="0" smtClean="0"/>
              <a:t>Quintiles – podání na EK 2014</a:t>
            </a:r>
            <a:br>
              <a:rPr lang="cs-CZ" dirty="0" smtClean="0"/>
            </a:b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384047" y="704193"/>
            <a:ext cx="8348472" cy="5458863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Možnost podávat dokumenty v elektronické podobě (CD, e-mail) – ke zvážení</a:t>
            </a:r>
          </a:p>
          <a:p>
            <a:endParaRPr lang="cs-CZ" dirty="0" smtClean="0"/>
          </a:p>
          <a:p>
            <a:r>
              <a:rPr lang="cs-CZ" dirty="0" smtClean="0"/>
              <a:t>Ne všechny připomínky k ICF generovány v „prvním kole“ tj. nové připomínky k původnímu textu až po předložení již modifikované verze</a:t>
            </a:r>
          </a:p>
          <a:p>
            <a:endParaRPr lang="cs-CZ" dirty="0" smtClean="0"/>
          </a:p>
          <a:p>
            <a:r>
              <a:rPr lang="cs-CZ" dirty="0" smtClean="0"/>
              <a:t>ICF pro dobrovolníky při kalibraci MRI – přístup SÚKL vs. MEK</a:t>
            </a:r>
          </a:p>
          <a:p>
            <a:endParaRPr lang="cs-CZ" dirty="0" smtClean="0"/>
          </a:p>
          <a:p>
            <a:r>
              <a:rPr lang="cs-CZ" dirty="0" smtClean="0"/>
              <a:t>Ne vždy je stanovisko vydáno do 60 dnů jak stanoví legislativa</a:t>
            </a:r>
          </a:p>
          <a:p>
            <a:endParaRPr lang="cs-CZ" dirty="0" smtClean="0"/>
          </a:p>
          <a:p>
            <a:r>
              <a:rPr lang="cs-CZ" dirty="0" smtClean="0"/>
              <a:t>Vydávání dvojjazyčného stanoviska – někdy je překlad neúplný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4047" y="338136"/>
            <a:ext cx="8348472" cy="830997"/>
          </a:xfrm>
        </p:spPr>
        <p:txBody>
          <a:bodyPr/>
          <a:lstStyle/>
          <a:p>
            <a:r>
              <a:rPr lang="cs-CZ" dirty="0" err="1" smtClean="0"/>
              <a:t>Multicentrické</a:t>
            </a:r>
            <a:r>
              <a:rPr lang="cs-CZ" dirty="0" smtClean="0"/>
              <a:t> etické komise</a:t>
            </a:r>
            <a:br>
              <a:rPr lang="cs-CZ" dirty="0" smtClean="0"/>
            </a:b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384047" y="966953"/>
            <a:ext cx="8348472" cy="5196104"/>
          </a:xfrm>
        </p:spPr>
        <p:txBody>
          <a:bodyPr/>
          <a:lstStyle/>
          <a:p>
            <a:pPr marL="685800" lvl="1" indent="-457200">
              <a:buFont typeface="Arial" pitchFamily="34" charset="0"/>
              <a:buChar char="•"/>
            </a:pPr>
            <a:r>
              <a:rPr lang="cs-CZ" sz="1800" dirty="0" smtClean="0">
                <a:ea typeface="Calibri" panose="020F0502020204030204" pitchFamily="34" charset="0"/>
                <a:cs typeface="Calibri" panose="020F0502020204030204" pitchFamily="34" charset="0"/>
              </a:rPr>
              <a:t>Komentáře k předloženým dokumentům adresované přímo zadavateli nikoliv prostřednictvím MEK – jsou požadované verze specifické pro dané centrum KH</a:t>
            </a:r>
          </a:p>
          <a:p>
            <a:pPr marL="685800" lvl="1" indent="-457200">
              <a:buFont typeface="Arial" pitchFamily="34" charset="0"/>
              <a:buChar char="•"/>
            </a:pPr>
            <a:endParaRPr lang="cs-CZ" sz="18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457200">
              <a:buFont typeface="Arial" pitchFamily="34" charset="0"/>
              <a:buChar char="•"/>
            </a:pPr>
            <a:r>
              <a:rPr lang="cs-CZ" sz="1800" dirty="0" smtClean="0">
                <a:ea typeface="Calibri" panose="020F0502020204030204" pitchFamily="34" charset="0"/>
                <a:cs typeface="Calibri" panose="020F0502020204030204" pitchFamily="34" charset="0"/>
              </a:rPr>
              <a:t>Některé LEK dokumenty v rámci iniciálního podání schvalují, jiné je berou na vědomí – z našeho pohledu je dostačující vyjádření, že souhlasí s účastí daného centra ve KH a berou na vědomí předložené dokumenty</a:t>
            </a:r>
          </a:p>
          <a:p>
            <a:pPr marL="685800" lvl="1" indent="-457200">
              <a:buFont typeface="Arial" pitchFamily="34" charset="0"/>
              <a:buChar char="•"/>
            </a:pPr>
            <a:endParaRPr lang="cs-CZ" sz="18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457200">
              <a:buFont typeface="Arial" pitchFamily="34" charset="0"/>
              <a:buChar char="•"/>
            </a:pPr>
            <a:r>
              <a:rPr lang="cs-CZ" sz="1800" dirty="0" smtClean="0">
                <a:ea typeface="Calibri" panose="020F0502020204030204" pitchFamily="34" charset="0"/>
                <a:cs typeface="Calibri" panose="020F0502020204030204" pitchFamily="34" charset="0"/>
              </a:rPr>
              <a:t>Variabilita poplatků LEK za iniciální podání včetně některých extrémních případů – obtížně komunikovatelné zadavatelům</a:t>
            </a:r>
          </a:p>
          <a:p>
            <a:pPr marL="685800" lvl="1" indent="-457200">
              <a:buFont typeface="Arial" pitchFamily="34" charset="0"/>
              <a:buChar char="•"/>
            </a:pPr>
            <a:endParaRPr lang="cs-CZ" sz="18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457200">
              <a:buFont typeface="Arial" pitchFamily="34" charset="0"/>
              <a:buChar char="•"/>
            </a:pPr>
            <a:r>
              <a:rPr lang="cs-CZ" sz="1800" dirty="0" smtClean="0">
                <a:ea typeface="Calibri" panose="020F0502020204030204" pitchFamily="34" charset="0"/>
                <a:cs typeface="Calibri" panose="020F0502020204030204" pitchFamily="34" charset="0"/>
              </a:rPr>
              <a:t>Chybějící informace ohledně požadavků na posouzení observačních studií na webových stránkách LEK – nutnost zjišťovat telefonicky</a:t>
            </a:r>
          </a:p>
          <a:p>
            <a:pPr marL="685800" lvl="1" indent="-457200">
              <a:buFont typeface="Arial" pitchFamily="34" charset="0"/>
              <a:buChar char="•"/>
            </a:pPr>
            <a:endParaRPr lang="cs-CZ" sz="18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457200">
              <a:buFont typeface="Arial" pitchFamily="34" charset="0"/>
              <a:buChar char="•"/>
            </a:pPr>
            <a:r>
              <a:rPr lang="cs-CZ" sz="1800" dirty="0" smtClean="0">
                <a:ea typeface="Calibri" panose="020F0502020204030204" pitchFamily="34" charset="0"/>
                <a:cs typeface="Calibri" panose="020F0502020204030204" pitchFamily="34" charset="0"/>
              </a:rPr>
              <a:t>Posuzování specifických léčebných programů – požadavky na dokumenty, termíny schvalovaní</a:t>
            </a:r>
            <a:endParaRPr lang="en-GB" sz="18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457200">
              <a:buFont typeface="+mj-lt"/>
              <a:buAutoNum type="arabicPeriod"/>
            </a:pPr>
            <a:endParaRPr lang="en-GB" b="1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2" indent="-457200">
              <a:spcBef>
                <a:spcPts val="1000"/>
              </a:spcBef>
              <a:buNone/>
            </a:pPr>
            <a:endParaRPr lang="en-US" b="1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/>
            <a:endParaRPr lang="en-GB" b="1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457200">
              <a:buFont typeface="+mj-lt"/>
              <a:buAutoNum type="arabicPeriod"/>
            </a:pPr>
            <a:endParaRPr lang="en-GB" b="1" dirty="0" smtClean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Lokální etické komise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384047" y="704193"/>
            <a:ext cx="8348472" cy="5458863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Způsob </a:t>
            </a:r>
            <a:r>
              <a:rPr lang="cs-CZ" dirty="0" err="1" smtClean="0"/>
              <a:t>anonymizace</a:t>
            </a:r>
            <a:r>
              <a:rPr lang="cs-CZ" dirty="0" smtClean="0"/>
              <a:t> osobních údajů  subjektů KH mimo zdravotnické zařízení – číselný kód, iniciály, datum narození </a:t>
            </a:r>
          </a:p>
          <a:p>
            <a:endParaRPr lang="cs-CZ" dirty="0" smtClean="0"/>
          </a:p>
          <a:p>
            <a:r>
              <a:rPr lang="cs-CZ" dirty="0" smtClean="0"/>
              <a:t>Nové formy komunikace s pacienty a subjekty KH – webové portály, </a:t>
            </a:r>
            <a:r>
              <a:rPr lang="cs-CZ" dirty="0" err="1" smtClean="0"/>
              <a:t>call</a:t>
            </a:r>
            <a:r>
              <a:rPr lang="cs-CZ" dirty="0" smtClean="0"/>
              <a:t> centra, e-mail, SMS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4047" y="338136"/>
            <a:ext cx="8348472" cy="830997"/>
          </a:xfrm>
        </p:spPr>
        <p:txBody>
          <a:bodyPr/>
          <a:lstStyle/>
          <a:p>
            <a:r>
              <a:rPr lang="cs-CZ" dirty="0" smtClean="0"/>
              <a:t>K diskuzi</a:t>
            </a:r>
            <a:br>
              <a:rPr lang="cs-CZ" dirty="0" smtClean="0"/>
            </a:b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blank">
  <a:themeElements>
    <a:clrScheme name="Quintiles Palette">
      <a:dk1>
        <a:sysClr val="windowText" lastClr="000000"/>
      </a:dk1>
      <a:lt1>
        <a:sysClr val="window" lastClr="FFFFFF"/>
      </a:lt1>
      <a:dk2>
        <a:srgbClr val="1A1A1A"/>
      </a:dk2>
      <a:lt2>
        <a:srgbClr val="FFFBEF"/>
      </a:lt2>
      <a:accent1>
        <a:srgbClr val="00A3E0"/>
      </a:accent1>
      <a:accent2>
        <a:srgbClr val="004C97"/>
      </a:accent2>
      <a:accent3>
        <a:srgbClr val="00AD50"/>
      </a:accent3>
      <a:accent4>
        <a:srgbClr val="84BD00"/>
      </a:accent4>
      <a:accent5>
        <a:srgbClr val="6D2077"/>
      </a:accent5>
      <a:accent6>
        <a:srgbClr val="AE2573"/>
      </a:accent6>
      <a:hlink>
        <a:srgbClr val="ED8B00"/>
      </a:hlink>
      <a:folHlink>
        <a:srgbClr val="E35205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>
          <a:noFill/>
        </a:ln>
      </a:spPr>
      <a:bodyPr vert="horz" wrap="square" lIns="91440" tIns="45720" rIns="91440" bIns="45720" numCol="1" rtlCol="0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kern="1200" cap="none" spc="0" normalizeH="0" baseline="0" noProof="0" dirty="0" smtClean="0">
            <a:ln>
              <a:noFill/>
            </a:ln>
            <a:solidFill>
              <a:schemeClr val="tx2"/>
            </a:solidFill>
            <a:effectLst/>
            <a:uLnTx/>
            <a:uFillTx/>
            <a:latin typeface="+mn-lt"/>
            <a:ea typeface="ＭＳ Ｐゴシック" charset="-128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intiles Palette">
      <a:dk1>
        <a:sysClr val="windowText" lastClr="000000"/>
      </a:dk1>
      <a:lt1>
        <a:sysClr val="window" lastClr="FFFFFF"/>
      </a:lt1>
      <a:dk2>
        <a:srgbClr val="1A1A1A"/>
      </a:dk2>
      <a:lt2>
        <a:srgbClr val="FFFBEF"/>
      </a:lt2>
      <a:accent1>
        <a:srgbClr val="00A3E0"/>
      </a:accent1>
      <a:accent2>
        <a:srgbClr val="004C97"/>
      </a:accent2>
      <a:accent3>
        <a:srgbClr val="00AD50"/>
      </a:accent3>
      <a:accent4>
        <a:srgbClr val="84BD00"/>
      </a:accent4>
      <a:accent5>
        <a:srgbClr val="6D2077"/>
      </a:accent5>
      <a:accent6>
        <a:srgbClr val="AE2573"/>
      </a:accent6>
      <a:hlink>
        <a:srgbClr val="ED8B00"/>
      </a:hlink>
      <a:folHlink>
        <a:srgbClr val="E35205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intiles Palette">
      <a:dk1>
        <a:sysClr val="windowText" lastClr="000000"/>
      </a:dk1>
      <a:lt1>
        <a:sysClr val="window" lastClr="FFFFFF"/>
      </a:lt1>
      <a:dk2>
        <a:srgbClr val="1A1A1A"/>
      </a:dk2>
      <a:lt2>
        <a:srgbClr val="FFFBEF"/>
      </a:lt2>
      <a:accent1>
        <a:srgbClr val="00A3E0"/>
      </a:accent1>
      <a:accent2>
        <a:srgbClr val="004C97"/>
      </a:accent2>
      <a:accent3>
        <a:srgbClr val="00AD50"/>
      </a:accent3>
      <a:accent4>
        <a:srgbClr val="84BD00"/>
      </a:accent4>
      <a:accent5>
        <a:srgbClr val="6D2077"/>
      </a:accent5>
      <a:accent6>
        <a:srgbClr val="AE2573"/>
      </a:accent6>
      <a:hlink>
        <a:srgbClr val="ED8B00"/>
      </a:hlink>
      <a:folHlink>
        <a:srgbClr val="E35205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828BBCD8003E44BC240E48D9D068CA" ma:contentTypeVersion="0" ma:contentTypeDescription="Create a new document." ma:contentTypeScope="" ma:versionID="190f03141b091916b0461515e7bdf12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0EE3A6FA-0453-40DE-A6F7-41C72E06F6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F5AC1CA3-FEBD-439B-BD34-4616570AB9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273E7C-77D6-439D-9953-67AAF9AE33C0}">
  <ds:schemaRefs>
    <ds:schemaRef ds:uri="http://purl.org/dc/dcmitype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311</TotalTime>
  <Words>251</Words>
  <Application>Microsoft Office PowerPoint</Application>
  <PresentationFormat>Předvádění na obrazovce (4:3)</PresentationFormat>
  <Paragraphs>45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blank</vt:lpstr>
      <vt:lpstr>Připomínky zadavatelů ke spolupráci s etickými komisemi </vt:lpstr>
      <vt:lpstr>Quintiles – podání na EK 2014 </vt:lpstr>
      <vt:lpstr>Multicentrické etické komise </vt:lpstr>
      <vt:lpstr>Lokální etické komise</vt:lpstr>
      <vt:lpstr>K diskuzi </vt:lpstr>
    </vt:vector>
  </TitlesOfParts>
  <Company>Quintiles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 Change Advocates Biweekly Meeting</dc:title>
  <dc:creator>Betty Hobgood</dc:creator>
  <cp:lastModifiedBy>admin</cp:lastModifiedBy>
  <cp:revision>38</cp:revision>
  <dcterms:created xsi:type="dcterms:W3CDTF">2014-10-20T13:54:33Z</dcterms:created>
  <dcterms:modified xsi:type="dcterms:W3CDTF">2014-10-26T18:20:19Z</dcterms:modified>
</cp:coreProperties>
</file>