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4.xml" ContentType="application/vnd.openxmlformats-officedocument.drawingml.diagram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1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7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2" r:id="rId17"/>
    <p:sldId id="271" r:id="rId18"/>
    <p:sldId id="273" r:id="rId19"/>
    <p:sldId id="274" r:id="rId20"/>
    <p:sldId id="275" r:id="rId21"/>
    <p:sldId id="276" r:id="rId22"/>
    <p:sldId id="277" r:id="rId2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1" d="100"/>
          <a:sy n="61" d="100"/>
        </p:scale>
        <p:origin x="-66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3">
  <dgm:title val=""/>
  <dgm:desc val=""/>
  <dgm:catLst>
    <dgm:cat type="accent1" pri="11300"/>
  </dgm:catLst>
  <dgm:styleLbl name="node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shade val="80000"/>
      </a:schemeClr>
      <a:schemeClr val="accent1">
        <a:tint val="7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/>
    <dgm:txEffectClrLst/>
  </dgm:styleLbl>
  <dgm:styleLbl name="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9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8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1A767B1-890B-4B4C-9E21-DB6C751D2092}" type="doc">
      <dgm:prSet loTypeId="urn:microsoft.com/office/officeart/2005/8/layout/cycle2" loCatId="cycle" qsTypeId="urn:microsoft.com/office/officeart/2005/8/quickstyle/simple2" qsCatId="simple" csTypeId="urn:microsoft.com/office/officeart/2005/8/colors/accent1_3" csCatId="accent1" phldr="1"/>
      <dgm:spPr/>
      <dgm:t>
        <a:bodyPr/>
        <a:lstStyle/>
        <a:p>
          <a:endParaRPr lang="cs-CZ"/>
        </a:p>
      </dgm:t>
    </dgm:pt>
    <dgm:pt modelId="{EDD7175A-8739-4186-9834-2207C7D8FB42}">
      <dgm:prSet phldrT="[Text]"/>
      <dgm:spPr/>
      <dgm:t>
        <a:bodyPr/>
        <a:lstStyle/>
        <a:p>
          <a:r>
            <a:rPr lang="cs-CZ" dirty="0" smtClean="0"/>
            <a:t>Svět </a:t>
          </a:r>
          <a:r>
            <a:rPr lang="cs-CZ" dirty="0" err="1" smtClean="0"/>
            <a:t>normativity</a:t>
          </a:r>
          <a:endParaRPr lang="cs-CZ" dirty="0"/>
        </a:p>
      </dgm:t>
    </dgm:pt>
    <dgm:pt modelId="{FF148F78-EA7A-4FF1-8147-CE5BBFBE94FB}" type="parTrans" cxnId="{9CFDCF8E-E178-4976-99BE-0F8D1C8C0F28}">
      <dgm:prSet/>
      <dgm:spPr/>
      <dgm:t>
        <a:bodyPr/>
        <a:lstStyle/>
        <a:p>
          <a:endParaRPr lang="cs-CZ"/>
        </a:p>
      </dgm:t>
    </dgm:pt>
    <dgm:pt modelId="{4918B6B2-D4F1-4091-859F-69A62289EF8C}" type="sibTrans" cxnId="{9CFDCF8E-E178-4976-99BE-0F8D1C8C0F28}">
      <dgm:prSet/>
      <dgm:spPr/>
      <dgm:t>
        <a:bodyPr/>
        <a:lstStyle/>
        <a:p>
          <a:endParaRPr lang="cs-CZ"/>
        </a:p>
      </dgm:t>
    </dgm:pt>
    <dgm:pt modelId="{F3C00EAF-CCE8-476B-9CBE-50EC46FF8F53}">
      <dgm:prSet phldrT="[Text]"/>
      <dgm:spPr/>
      <dgm:t>
        <a:bodyPr/>
        <a:lstStyle/>
        <a:p>
          <a:r>
            <a:rPr lang="cs-CZ" dirty="0" smtClean="0"/>
            <a:t>Svět fakticity</a:t>
          </a:r>
          <a:endParaRPr lang="cs-CZ" dirty="0"/>
        </a:p>
      </dgm:t>
    </dgm:pt>
    <dgm:pt modelId="{6574DDBE-AFE7-41C5-994A-6AB1B92EC63B}" type="parTrans" cxnId="{FD7D1949-93AC-458F-92B8-F4C149206082}">
      <dgm:prSet/>
      <dgm:spPr/>
      <dgm:t>
        <a:bodyPr/>
        <a:lstStyle/>
        <a:p>
          <a:endParaRPr lang="cs-CZ"/>
        </a:p>
      </dgm:t>
    </dgm:pt>
    <dgm:pt modelId="{4AEE38BD-FEEF-4E28-AB3E-31F464DE1B6F}" type="sibTrans" cxnId="{FD7D1949-93AC-458F-92B8-F4C149206082}">
      <dgm:prSet/>
      <dgm:spPr/>
      <dgm:t>
        <a:bodyPr/>
        <a:lstStyle/>
        <a:p>
          <a:endParaRPr lang="cs-CZ"/>
        </a:p>
      </dgm:t>
    </dgm:pt>
    <dgm:pt modelId="{AE090F34-9FCB-4D3C-B203-DEF5CA416667}" type="pres">
      <dgm:prSet presAssocID="{01A767B1-890B-4B4C-9E21-DB6C751D2092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F7001459-AA79-44AC-B387-7257261AB356}" type="pres">
      <dgm:prSet presAssocID="{EDD7175A-8739-4186-9834-2207C7D8FB42}" presName="node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EB642275-FD45-4015-8E4A-A1E4B79D2C3C}" type="pres">
      <dgm:prSet presAssocID="{4918B6B2-D4F1-4091-859F-69A62289EF8C}" presName="sibTrans" presStyleLbl="sibTrans2D1" presStyleIdx="0" presStyleCnt="2"/>
      <dgm:spPr/>
      <dgm:t>
        <a:bodyPr/>
        <a:lstStyle/>
        <a:p>
          <a:endParaRPr lang="cs-CZ"/>
        </a:p>
      </dgm:t>
    </dgm:pt>
    <dgm:pt modelId="{90F03051-5B43-4AB0-8D40-F855B9AEE3D5}" type="pres">
      <dgm:prSet presAssocID="{4918B6B2-D4F1-4091-859F-69A62289EF8C}" presName="connectorText" presStyleLbl="sibTrans2D1" presStyleIdx="0" presStyleCnt="2"/>
      <dgm:spPr/>
      <dgm:t>
        <a:bodyPr/>
        <a:lstStyle/>
        <a:p>
          <a:endParaRPr lang="cs-CZ"/>
        </a:p>
      </dgm:t>
    </dgm:pt>
    <dgm:pt modelId="{B1E19C3D-D031-41B8-9025-7DA92CF3AF06}" type="pres">
      <dgm:prSet presAssocID="{F3C00EAF-CCE8-476B-9CBE-50EC46FF8F53}" presName="node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EDD52E64-E844-4279-A395-DCC14D1CBC65}" type="pres">
      <dgm:prSet presAssocID="{4AEE38BD-FEEF-4E28-AB3E-31F464DE1B6F}" presName="sibTrans" presStyleLbl="sibTrans2D1" presStyleIdx="1" presStyleCnt="2"/>
      <dgm:spPr/>
      <dgm:t>
        <a:bodyPr/>
        <a:lstStyle/>
        <a:p>
          <a:endParaRPr lang="cs-CZ"/>
        </a:p>
      </dgm:t>
    </dgm:pt>
    <dgm:pt modelId="{1ED8C7E0-F4A7-45FB-A60F-4E45E1D9A13C}" type="pres">
      <dgm:prSet presAssocID="{4AEE38BD-FEEF-4E28-AB3E-31F464DE1B6F}" presName="connectorText" presStyleLbl="sibTrans2D1" presStyleIdx="1" presStyleCnt="2"/>
      <dgm:spPr/>
      <dgm:t>
        <a:bodyPr/>
        <a:lstStyle/>
        <a:p>
          <a:endParaRPr lang="cs-CZ"/>
        </a:p>
      </dgm:t>
    </dgm:pt>
  </dgm:ptLst>
  <dgm:cxnLst>
    <dgm:cxn modelId="{179A4EF7-2228-4AB0-8DCC-84807D42ACC3}" type="presOf" srcId="{4AEE38BD-FEEF-4E28-AB3E-31F464DE1B6F}" destId="{1ED8C7E0-F4A7-45FB-A60F-4E45E1D9A13C}" srcOrd="1" destOrd="0" presId="urn:microsoft.com/office/officeart/2005/8/layout/cycle2"/>
    <dgm:cxn modelId="{C3436139-FF48-45D2-9A80-32B5C0DDBB2D}" type="presOf" srcId="{4918B6B2-D4F1-4091-859F-69A62289EF8C}" destId="{90F03051-5B43-4AB0-8D40-F855B9AEE3D5}" srcOrd="1" destOrd="0" presId="urn:microsoft.com/office/officeart/2005/8/layout/cycle2"/>
    <dgm:cxn modelId="{62E34C0B-8D38-46DE-B3D3-B1F9976E655A}" type="presOf" srcId="{4AEE38BD-FEEF-4E28-AB3E-31F464DE1B6F}" destId="{EDD52E64-E844-4279-A395-DCC14D1CBC65}" srcOrd="0" destOrd="0" presId="urn:microsoft.com/office/officeart/2005/8/layout/cycle2"/>
    <dgm:cxn modelId="{9CFDCF8E-E178-4976-99BE-0F8D1C8C0F28}" srcId="{01A767B1-890B-4B4C-9E21-DB6C751D2092}" destId="{EDD7175A-8739-4186-9834-2207C7D8FB42}" srcOrd="0" destOrd="0" parTransId="{FF148F78-EA7A-4FF1-8147-CE5BBFBE94FB}" sibTransId="{4918B6B2-D4F1-4091-859F-69A62289EF8C}"/>
    <dgm:cxn modelId="{288B8EF1-89EC-4F3E-8904-CED5F6DAD0B4}" type="presOf" srcId="{4918B6B2-D4F1-4091-859F-69A62289EF8C}" destId="{EB642275-FD45-4015-8E4A-A1E4B79D2C3C}" srcOrd="0" destOrd="0" presId="urn:microsoft.com/office/officeart/2005/8/layout/cycle2"/>
    <dgm:cxn modelId="{FD7D1949-93AC-458F-92B8-F4C149206082}" srcId="{01A767B1-890B-4B4C-9E21-DB6C751D2092}" destId="{F3C00EAF-CCE8-476B-9CBE-50EC46FF8F53}" srcOrd="1" destOrd="0" parTransId="{6574DDBE-AFE7-41C5-994A-6AB1B92EC63B}" sibTransId="{4AEE38BD-FEEF-4E28-AB3E-31F464DE1B6F}"/>
    <dgm:cxn modelId="{5B84096C-E7F9-49B6-B2B9-BE38B568556D}" type="presOf" srcId="{F3C00EAF-CCE8-476B-9CBE-50EC46FF8F53}" destId="{B1E19C3D-D031-41B8-9025-7DA92CF3AF06}" srcOrd="0" destOrd="0" presId="urn:microsoft.com/office/officeart/2005/8/layout/cycle2"/>
    <dgm:cxn modelId="{ED5AB4AD-ACDC-4D80-8D35-18E90FF918D4}" type="presOf" srcId="{01A767B1-890B-4B4C-9E21-DB6C751D2092}" destId="{AE090F34-9FCB-4D3C-B203-DEF5CA416667}" srcOrd="0" destOrd="0" presId="urn:microsoft.com/office/officeart/2005/8/layout/cycle2"/>
    <dgm:cxn modelId="{0E638127-9617-49FD-B6AC-D5F8181FE62E}" type="presOf" srcId="{EDD7175A-8739-4186-9834-2207C7D8FB42}" destId="{F7001459-AA79-44AC-B387-7257261AB356}" srcOrd="0" destOrd="0" presId="urn:microsoft.com/office/officeart/2005/8/layout/cycle2"/>
    <dgm:cxn modelId="{73C75887-8001-4801-B6A7-04FBE0D6AC7E}" type="presParOf" srcId="{AE090F34-9FCB-4D3C-B203-DEF5CA416667}" destId="{F7001459-AA79-44AC-B387-7257261AB356}" srcOrd="0" destOrd="0" presId="urn:microsoft.com/office/officeart/2005/8/layout/cycle2"/>
    <dgm:cxn modelId="{BD89B7EB-4881-4639-93EA-1E199AFEAB08}" type="presParOf" srcId="{AE090F34-9FCB-4D3C-B203-DEF5CA416667}" destId="{EB642275-FD45-4015-8E4A-A1E4B79D2C3C}" srcOrd="1" destOrd="0" presId="urn:microsoft.com/office/officeart/2005/8/layout/cycle2"/>
    <dgm:cxn modelId="{40A04D3F-F48B-4B5D-A663-23E33B572137}" type="presParOf" srcId="{EB642275-FD45-4015-8E4A-A1E4B79D2C3C}" destId="{90F03051-5B43-4AB0-8D40-F855B9AEE3D5}" srcOrd="0" destOrd="0" presId="urn:microsoft.com/office/officeart/2005/8/layout/cycle2"/>
    <dgm:cxn modelId="{35D11CB6-FC0A-4C05-BBDD-1284E710F39A}" type="presParOf" srcId="{AE090F34-9FCB-4D3C-B203-DEF5CA416667}" destId="{B1E19C3D-D031-41B8-9025-7DA92CF3AF06}" srcOrd="2" destOrd="0" presId="urn:microsoft.com/office/officeart/2005/8/layout/cycle2"/>
    <dgm:cxn modelId="{4C965107-3DC9-4789-A9A1-1D0512E8307C}" type="presParOf" srcId="{AE090F34-9FCB-4D3C-B203-DEF5CA416667}" destId="{EDD52E64-E844-4279-A395-DCC14D1CBC65}" srcOrd="3" destOrd="0" presId="urn:microsoft.com/office/officeart/2005/8/layout/cycle2"/>
    <dgm:cxn modelId="{A33BAE22-87E2-4C14-8B1F-F3222CC46442}" type="presParOf" srcId="{EDD52E64-E844-4279-A395-DCC14D1CBC65}" destId="{1ED8C7E0-F4A7-45FB-A60F-4E45E1D9A13C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43C20C5-2194-4505-A394-CA985C779CFF}" type="doc">
      <dgm:prSet loTypeId="urn:microsoft.com/office/officeart/2005/8/layout/equation1" loCatId="process" qsTypeId="urn:microsoft.com/office/officeart/2005/8/quickstyle/simple1" qsCatId="simple" csTypeId="urn:microsoft.com/office/officeart/2005/8/colors/colorful5" csCatId="colorful" phldr="1"/>
      <dgm:spPr/>
    </dgm:pt>
    <dgm:pt modelId="{7EB41E74-550C-442C-AFA6-A2226A7A3460}">
      <dgm:prSet phldrT="[Text]"/>
      <dgm:spPr/>
      <dgm:t>
        <a:bodyPr/>
        <a:lstStyle/>
        <a:p>
          <a:r>
            <a:rPr lang="cs-CZ" dirty="0" err="1" smtClean="0"/>
            <a:t>Questio</a:t>
          </a:r>
          <a:r>
            <a:rPr lang="cs-CZ" dirty="0" smtClean="0"/>
            <a:t> facti</a:t>
          </a:r>
          <a:endParaRPr lang="cs-CZ" dirty="0"/>
        </a:p>
      </dgm:t>
    </dgm:pt>
    <dgm:pt modelId="{79C77941-0D9B-468B-A9B6-9130F3A4BCF2}" type="parTrans" cxnId="{0654AB1A-AFC7-4F6E-9CC8-102920F22D91}">
      <dgm:prSet/>
      <dgm:spPr/>
      <dgm:t>
        <a:bodyPr/>
        <a:lstStyle/>
        <a:p>
          <a:endParaRPr lang="cs-CZ"/>
        </a:p>
      </dgm:t>
    </dgm:pt>
    <dgm:pt modelId="{1236F804-DDA2-46BD-B663-FFCA845D3530}" type="sibTrans" cxnId="{0654AB1A-AFC7-4F6E-9CC8-102920F22D91}">
      <dgm:prSet/>
      <dgm:spPr/>
      <dgm:t>
        <a:bodyPr/>
        <a:lstStyle/>
        <a:p>
          <a:endParaRPr lang="cs-CZ"/>
        </a:p>
      </dgm:t>
    </dgm:pt>
    <dgm:pt modelId="{C4295817-1214-4B04-8626-2F21F49A8A2B}">
      <dgm:prSet phldrT="[Text]"/>
      <dgm:spPr/>
      <dgm:t>
        <a:bodyPr/>
        <a:lstStyle/>
        <a:p>
          <a:r>
            <a:rPr lang="cs-CZ" dirty="0" err="1" smtClean="0"/>
            <a:t>Questio</a:t>
          </a:r>
          <a:r>
            <a:rPr lang="cs-CZ" dirty="0" smtClean="0"/>
            <a:t> </a:t>
          </a:r>
          <a:r>
            <a:rPr lang="cs-CZ" dirty="0" err="1" smtClean="0"/>
            <a:t>iuris</a:t>
          </a:r>
          <a:endParaRPr lang="cs-CZ" dirty="0"/>
        </a:p>
      </dgm:t>
    </dgm:pt>
    <dgm:pt modelId="{3E2BAF39-62C5-465B-B766-B712A131992D}" type="parTrans" cxnId="{CB1AB5B6-EE5F-4634-806E-6DEEF513C17F}">
      <dgm:prSet/>
      <dgm:spPr/>
      <dgm:t>
        <a:bodyPr/>
        <a:lstStyle/>
        <a:p>
          <a:endParaRPr lang="cs-CZ"/>
        </a:p>
      </dgm:t>
    </dgm:pt>
    <dgm:pt modelId="{0CFDA35D-D7AA-4388-B63F-2692E5E691FC}" type="sibTrans" cxnId="{CB1AB5B6-EE5F-4634-806E-6DEEF513C17F}">
      <dgm:prSet/>
      <dgm:spPr/>
      <dgm:t>
        <a:bodyPr/>
        <a:lstStyle/>
        <a:p>
          <a:endParaRPr lang="cs-CZ"/>
        </a:p>
      </dgm:t>
    </dgm:pt>
    <dgm:pt modelId="{2CBE23E7-B33D-46B8-ABA4-4C64ABAEEE3D}">
      <dgm:prSet phldrT="[Text]"/>
      <dgm:spPr/>
      <dgm:t>
        <a:bodyPr/>
        <a:lstStyle/>
        <a:p>
          <a:r>
            <a:rPr lang="cs-CZ" dirty="0" smtClean="0"/>
            <a:t>Rozhodnutí</a:t>
          </a:r>
          <a:endParaRPr lang="cs-CZ" dirty="0"/>
        </a:p>
      </dgm:t>
    </dgm:pt>
    <dgm:pt modelId="{C53C206F-A273-4873-A5A0-AA0FF8B3AAC6}" type="parTrans" cxnId="{90B2EDB0-3932-48CF-92BC-CD6656A885E8}">
      <dgm:prSet/>
      <dgm:spPr/>
      <dgm:t>
        <a:bodyPr/>
        <a:lstStyle/>
        <a:p>
          <a:endParaRPr lang="cs-CZ"/>
        </a:p>
      </dgm:t>
    </dgm:pt>
    <dgm:pt modelId="{F3C491AC-17B9-44EE-A6C1-D0123883C730}" type="sibTrans" cxnId="{90B2EDB0-3932-48CF-92BC-CD6656A885E8}">
      <dgm:prSet/>
      <dgm:spPr/>
      <dgm:t>
        <a:bodyPr/>
        <a:lstStyle/>
        <a:p>
          <a:endParaRPr lang="cs-CZ"/>
        </a:p>
      </dgm:t>
    </dgm:pt>
    <dgm:pt modelId="{3C2CC9EC-9ADB-4B88-8644-44F96D6330E4}" type="pres">
      <dgm:prSet presAssocID="{943C20C5-2194-4505-A394-CA985C779CFF}" presName="linearFlow" presStyleCnt="0">
        <dgm:presLayoutVars>
          <dgm:dir/>
          <dgm:resizeHandles val="exact"/>
        </dgm:presLayoutVars>
      </dgm:prSet>
      <dgm:spPr/>
    </dgm:pt>
    <dgm:pt modelId="{C4809699-F45D-4D32-8B91-2DEF0F3A77B7}" type="pres">
      <dgm:prSet presAssocID="{7EB41E74-550C-442C-AFA6-A2226A7A3460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45D6FBB7-1453-48D2-B1CB-01E5AAA26C43}" type="pres">
      <dgm:prSet presAssocID="{1236F804-DDA2-46BD-B663-FFCA845D3530}" presName="spacerL" presStyleCnt="0"/>
      <dgm:spPr/>
    </dgm:pt>
    <dgm:pt modelId="{52F5F06A-C181-4C78-A051-6CF78C21BD89}" type="pres">
      <dgm:prSet presAssocID="{1236F804-DDA2-46BD-B663-FFCA845D3530}" presName="sibTrans" presStyleLbl="sibTrans2D1" presStyleIdx="0" presStyleCnt="2"/>
      <dgm:spPr/>
      <dgm:t>
        <a:bodyPr/>
        <a:lstStyle/>
        <a:p>
          <a:endParaRPr lang="cs-CZ"/>
        </a:p>
      </dgm:t>
    </dgm:pt>
    <dgm:pt modelId="{A08AB014-381B-4D5B-8036-D579AFC7F734}" type="pres">
      <dgm:prSet presAssocID="{1236F804-DDA2-46BD-B663-FFCA845D3530}" presName="spacerR" presStyleCnt="0"/>
      <dgm:spPr/>
    </dgm:pt>
    <dgm:pt modelId="{A3EF7B9B-8E24-4291-9256-F1EE7557A938}" type="pres">
      <dgm:prSet presAssocID="{C4295817-1214-4B04-8626-2F21F49A8A2B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12C7485C-950F-47F8-BCDF-B47C2DA3D642}" type="pres">
      <dgm:prSet presAssocID="{0CFDA35D-D7AA-4388-B63F-2692E5E691FC}" presName="spacerL" presStyleCnt="0"/>
      <dgm:spPr/>
    </dgm:pt>
    <dgm:pt modelId="{8159C785-8867-4355-A338-E31CA1D11C31}" type="pres">
      <dgm:prSet presAssocID="{0CFDA35D-D7AA-4388-B63F-2692E5E691FC}" presName="sibTrans" presStyleLbl="sibTrans2D1" presStyleIdx="1" presStyleCnt="2"/>
      <dgm:spPr/>
      <dgm:t>
        <a:bodyPr/>
        <a:lstStyle/>
        <a:p>
          <a:endParaRPr lang="cs-CZ"/>
        </a:p>
      </dgm:t>
    </dgm:pt>
    <dgm:pt modelId="{51728003-1932-48C7-9504-83AF9F8B914B}" type="pres">
      <dgm:prSet presAssocID="{0CFDA35D-D7AA-4388-B63F-2692E5E691FC}" presName="spacerR" presStyleCnt="0"/>
      <dgm:spPr/>
    </dgm:pt>
    <dgm:pt modelId="{0D58464A-5C90-44FD-899E-6A15913EF7B0}" type="pres">
      <dgm:prSet presAssocID="{2CBE23E7-B33D-46B8-ABA4-4C64ABAEEE3D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CB1AB5B6-EE5F-4634-806E-6DEEF513C17F}" srcId="{943C20C5-2194-4505-A394-CA985C779CFF}" destId="{C4295817-1214-4B04-8626-2F21F49A8A2B}" srcOrd="1" destOrd="0" parTransId="{3E2BAF39-62C5-465B-B766-B712A131992D}" sibTransId="{0CFDA35D-D7AA-4388-B63F-2692E5E691FC}"/>
    <dgm:cxn modelId="{77DDC05B-1532-43A0-B9D5-7E19B480076D}" type="presOf" srcId="{7EB41E74-550C-442C-AFA6-A2226A7A3460}" destId="{C4809699-F45D-4D32-8B91-2DEF0F3A77B7}" srcOrd="0" destOrd="0" presId="urn:microsoft.com/office/officeart/2005/8/layout/equation1"/>
    <dgm:cxn modelId="{90B2EDB0-3932-48CF-92BC-CD6656A885E8}" srcId="{943C20C5-2194-4505-A394-CA985C779CFF}" destId="{2CBE23E7-B33D-46B8-ABA4-4C64ABAEEE3D}" srcOrd="2" destOrd="0" parTransId="{C53C206F-A273-4873-A5A0-AA0FF8B3AAC6}" sibTransId="{F3C491AC-17B9-44EE-A6C1-D0123883C730}"/>
    <dgm:cxn modelId="{171CB7C2-7D6B-438A-9D29-CC1A633254F6}" type="presOf" srcId="{943C20C5-2194-4505-A394-CA985C779CFF}" destId="{3C2CC9EC-9ADB-4B88-8644-44F96D6330E4}" srcOrd="0" destOrd="0" presId="urn:microsoft.com/office/officeart/2005/8/layout/equation1"/>
    <dgm:cxn modelId="{22D5A22B-C8F7-45D1-BBC1-B68B2ADDA162}" type="presOf" srcId="{C4295817-1214-4B04-8626-2F21F49A8A2B}" destId="{A3EF7B9B-8E24-4291-9256-F1EE7557A938}" srcOrd="0" destOrd="0" presId="urn:microsoft.com/office/officeart/2005/8/layout/equation1"/>
    <dgm:cxn modelId="{0654AB1A-AFC7-4F6E-9CC8-102920F22D91}" srcId="{943C20C5-2194-4505-A394-CA985C779CFF}" destId="{7EB41E74-550C-442C-AFA6-A2226A7A3460}" srcOrd="0" destOrd="0" parTransId="{79C77941-0D9B-468B-A9B6-9130F3A4BCF2}" sibTransId="{1236F804-DDA2-46BD-B663-FFCA845D3530}"/>
    <dgm:cxn modelId="{5FED3E31-C783-44C0-BEC0-D4AC8C4D3397}" type="presOf" srcId="{1236F804-DDA2-46BD-B663-FFCA845D3530}" destId="{52F5F06A-C181-4C78-A051-6CF78C21BD89}" srcOrd="0" destOrd="0" presId="urn:microsoft.com/office/officeart/2005/8/layout/equation1"/>
    <dgm:cxn modelId="{ADE9294D-E1E1-4F5A-B3BF-08AC7BEE2349}" type="presOf" srcId="{0CFDA35D-D7AA-4388-B63F-2692E5E691FC}" destId="{8159C785-8867-4355-A338-E31CA1D11C31}" srcOrd="0" destOrd="0" presId="urn:microsoft.com/office/officeart/2005/8/layout/equation1"/>
    <dgm:cxn modelId="{366ED7C3-D96E-4FDC-B5DB-3ADEF67CBF5C}" type="presOf" srcId="{2CBE23E7-B33D-46B8-ABA4-4C64ABAEEE3D}" destId="{0D58464A-5C90-44FD-899E-6A15913EF7B0}" srcOrd="0" destOrd="0" presId="urn:microsoft.com/office/officeart/2005/8/layout/equation1"/>
    <dgm:cxn modelId="{CC354030-4A05-4801-9DC8-3BE4AB71515A}" type="presParOf" srcId="{3C2CC9EC-9ADB-4B88-8644-44F96D6330E4}" destId="{C4809699-F45D-4D32-8B91-2DEF0F3A77B7}" srcOrd="0" destOrd="0" presId="urn:microsoft.com/office/officeart/2005/8/layout/equation1"/>
    <dgm:cxn modelId="{197F965E-83F3-4D1D-A25A-E8D079ECCC4F}" type="presParOf" srcId="{3C2CC9EC-9ADB-4B88-8644-44F96D6330E4}" destId="{45D6FBB7-1453-48D2-B1CB-01E5AAA26C43}" srcOrd="1" destOrd="0" presId="urn:microsoft.com/office/officeart/2005/8/layout/equation1"/>
    <dgm:cxn modelId="{D5216CB1-F6AB-482C-AA9D-1689C899680F}" type="presParOf" srcId="{3C2CC9EC-9ADB-4B88-8644-44F96D6330E4}" destId="{52F5F06A-C181-4C78-A051-6CF78C21BD89}" srcOrd="2" destOrd="0" presId="urn:microsoft.com/office/officeart/2005/8/layout/equation1"/>
    <dgm:cxn modelId="{FFFE446B-82F6-4DD5-9EEF-794CCD95A81D}" type="presParOf" srcId="{3C2CC9EC-9ADB-4B88-8644-44F96D6330E4}" destId="{A08AB014-381B-4D5B-8036-D579AFC7F734}" srcOrd="3" destOrd="0" presId="urn:microsoft.com/office/officeart/2005/8/layout/equation1"/>
    <dgm:cxn modelId="{30D64BF1-45F2-4579-9E0A-11A3C9F82C0D}" type="presParOf" srcId="{3C2CC9EC-9ADB-4B88-8644-44F96D6330E4}" destId="{A3EF7B9B-8E24-4291-9256-F1EE7557A938}" srcOrd="4" destOrd="0" presId="urn:microsoft.com/office/officeart/2005/8/layout/equation1"/>
    <dgm:cxn modelId="{8817F8C1-2FD5-4DF5-B43B-4CC2C2A1FA38}" type="presParOf" srcId="{3C2CC9EC-9ADB-4B88-8644-44F96D6330E4}" destId="{12C7485C-950F-47F8-BCDF-B47C2DA3D642}" srcOrd="5" destOrd="0" presId="urn:microsoft.com/office/officeart/2005/8/layout/equation1"/>
    <dgm:cxn modelId="{63FECA4A-BF7D-47D5-934A-F192E0EF81A7}" type="presParOf" srcId="{3C2CC9EC-9ADB-4B88-8644-44F96D6330E4}" destId="{8159C785-8867-4355-A338-E31CA1D11C31}" srcOrd="6" destOrd="0" presId="urn:microsoft.com/office/officeart/2005/8/layout/equation1"/>
    <dgm:cxn modelId="{18429DCF-F092-4104-80E0-A8CA669F31ED}" type="presParOf" srcId="{3C2CC9EC-9ADB-4B88-8644-44F96D6330E4}" destId="{51728003-1932-48C7-9504-83AF9F8B914B}" srcOrd="7" destOrd="0" presId="urn:microsoft.com/office/officeart/2005/8/layout/equation1"/>
    <dgm:cxn modelId="{99C6A929-C09C-457F-A246-6E8F418B405A}" type="presParOf" srcId="{3C2CC9EC-9ADB-4B88-8644-44F96D6330E4}" destId="{0D58464A-5C90-44FD-899E-6A15913EF7B0}" srcOrd="8" destOrd="0" presId="urn:microsoft.com/office/officeart/2005/8/layout/equation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287733D-D5A7-4B58-AD56-308C620AC315}" type="doc">
      <dgm:prSet loTypeId="urn:microsoft.com/office/officeart/2005/8/layout/equation1" loCatId="process" qsTypeId="urn:microsoft.com/office/officeart/2005/8/quickstyle/simple1" qsCatId="simple" csTypeId="urn:microsoft.com/office/officeart/2005/8/colors/colorful1" csCatId="colorful" phldr="1"/>
      <dgm:spPr/>
    </dgm:pt>
    <dgm:pt modelId="{ABBBD652-0D08-4FEA-8E49-FFCC48AA72EC}">
      <dgm:prSet phldrT="[Text]"/>
      <dgm:spPr/>
      <dgm:t>
        <a:bodyPr/>
        <a:lstStyle/>
        <a:p>
          <a:r>
            <a:rPr lang="cs-CZ" dirty="0" err="1" smtClean="0"/>
            <a:t>Questio</a:t>
          </a:r>
          <a:r>
            <a:rPr lang="cs-CZ" dirty="0" smtClean="0"/>
            <a:t> facti</a:t>
          </a:r>
          <a:endParaRPr lang="cs-CZ" dirty="0"/>
        </a:p>
      </dgm:t>
    </dgm:pt>
    <dgm:pt modelId="{224312AD-57EA-4D09-A667-08AE4CB9A135}" type="parTrans" cxnId="{3B41A0B7-7542-43C5-877E-7EECC04239EE}">
      <dgm:prSet/>
      <dgm:spPr/>
      <dgm:t>
        <a:bodyPr/>
        <a:lstStyle/>
        <a:p>
          <a:endParaRPr lang="cs-CZ"/>
        </a:p>
      </dgm:t>
    </dgm:pt>
    <dgm:pt modelId="{91A5D9CC-1343-4AA2-AD19-098094E8AD4A}" type="sibTrans" cxnId="{3B41A0B7-7542-43C5-877E-7EECC04239EE}">
      <dgm:prSet/>
      <dgm:spPr/>
      <dgm:t>
        <a:bodyPr/>
        <a:lstStyle/>
        <a:p>
          <a:endParaRPr lang="cs-CZ"/>
        </a:p>
      </dgm:t>
    </dgm:pt>
    <dgm:pt modelId="{25FA6C3E-B899-4009-8444-D6957FA7F3E2}">
      <dgm:prSet phldrT="[Text]"/>
      <dgm:spPr/>
      <dgm:t>
        <a:bodyPr/>
        <a:lstStyle/>
        <a:p>
          <a:r>
            <a:rPr lang="cs-CZ" dirty="0" smtClean="0"/>
            <a:t>Jak moc si váží práva</a:t>
          </a:r>
          <a:endParaRPr lang="cs-CZ" dirty="0"/>
        </a:p>
      </dgm:t>
    </dgm:pt>
    <dgm:pt modelId="{3B74C7D8-1D33-497C-8682-3B06EEA690AE}" type="parTrans" cxnId="{8D3232F6-2229-487F-8A32-EBE656E579AC}">
      <dgm:prSet/>
      <dgm:spPr/>
      <dgm:t>
        <a:bodyPr/>
        <a:lstStyle/>
        <a:p>
          <a:endParaRPr lang="cs-CZ"/>
        </a:p>
      </dgm:t>
    </dgm:pt>
    <dgm:pt modelId="{8EEA1762-335C-4463-85E9-F7E2BB3FAE53}" type="sibTrans" cxnId="{8D3232F6-2229-487F-8A32-EBE656E579AC}">
      <dgm:prSet/>
      <dgm:spPr/>
      <dgm:t>
        <a:bodyPr/>
        <a:lstStyle/>
        <a:p>
          <a:endParaRPr lang="cs-CZ"/>
        </a:p>
      </dgm:t>
    </dgm:pt>
    <dgm:pt modelId="{53F54FA2-8389-4A31-952F-7D7C8A31B752}">
      <dgm:prSet phldrT="[Text]"/>
      <dgm:spPr/>
      <dgm:t>
        <a:bodyPr/>
        <a:lstStyle/>
        <a:p>
          <a:r>
            <a:rPr lang="cs-CZ" dirty="0" smtClean="0"/>
            <a:t>Rozhodnutí</a:t>
          </a:r>
          <a:endParaRPr lang="cs-CZ" dirty="0"/>
        </a:p>
      </dgm:t>
    </dgm:pt>
    <dgm:pt modelId="{07E2F403-D02E-4907-8579-3B9B1B71AD17}" type="parTrans" cxnId="{1060C7E2-A3E1-45BC-A4E8-6F09D78CECB7}">
      <dgm:prSet/>
      <dgm:spPr/>
      <dgm:t>
        <a:bodyPr/>
        <a:lstStyle/>
        <a:p>
          <a:endParaRPr lang="cs-CZ"/>
        </a:p>
      </dgm:t>
    </dgm:pt>
    <dgm:pt modelId="{D20DD608-4B93-4EB8-89F6-85F7BFB7E151}" type="sibTrans" cxnId="{1060C7E2-A3E1-45BC-A4E8-6F09D78CECB7}">
      <dgm:prSet/>
      <dgm:spPr/>
      <dgm:t>
        <a:bodyPr/>
        <a:lstStyle/>
        <a:p>
          <a:endParaRPr lang="cs-CZ"/>
        </a:p>
      </dgm:t>
    </dgm:pt>
    <dgm:pt modelId="{A54CD41B-6619-4C82-A626-5C7EB714AED2}">
      <dgm:prSet/>
      <dgm:spPr/>
      <dgm:t>
        <a:bodyPr/>
        <a:lstStyle/>
        <a:p>
          <a:r>
            <a:rPr lang="cs-CZ" dirty="0" err="1" smtClean="0"/>
            <a:t>Questio</a:t>
          </a:r>
          <a:r>
            <a:rPr lang="cs-CZ" dirty="0" smtClean="0"/>
            <a:t> </a:t>
          </a:r>
          <a:r>
            <a:rPr lang="cs-CZ" dirty="0" err="1" smtClean="0"/>
            <a:t>Iuris</a:t>
          </a:r>
          <a:endParaRPr lang="cs-CZ" dirty="0"/>
        </a:p>
      </dgm:t>
    </dgm:pt>
    <dgm:pt modelId="{31263924-5D3B-4864-8147-68C816715426}" type="parTrans" cxnId="{EDF35CE1-1914-4919-98DB-33524B4D9777}">
      <dgm:prSet/>
      <dgm:spPr/>
      <dgm:t>
        <a:bodyPr/>
        <a:lstStyle/>
        <a:p>
          <a:endParaRPr lang="cs-CZ"/>
        </a:p>
      </dgm:t>
    </dgm:pt>
    <dgm:pt modelId="{C04C7142-288C-4D3F-8BA2-F97505D6C151}" type="sibTrans" cxnId="{EDF35CE1-1914-4919-98DB-33524B4D9777}">
      <dgm:prSet/>
      <dgm:spPr/>
      <dgm:t>
        <a:bodyPr/>
        <a:lstStyle/>
        <a:p>
          <a:endParaRPr lang="cs-CZ"/>
        </a:p>
      </dgm:t>
    </dgm:pt>
    <dgm:pt modelId="{77C293BB-1337-494F-A93A-107758938E9B}">
      <dgm:prSet/>
      <dgm:spPr/>
      <dgm:t>
        <a:bodyPr/>
        <a:lstStyle/>
        <a:p>
          <a:r>
            <a:rPr lang="cs-CZ" dirty="0" smtClean="0"/>
            <a:t>Co měl soudce k snídani</a:t>
          </a:r>
          <a:endParaRPr lang="cs-CZ" dirty="0"/>
        </a:p>
      </dgm:t>
    </dgm:pt>
    <dgm:pt modelId="{2501DF17-AF30-41F4-B0F6-8D936D33EFB9}" type="parTrans" cxnId="{C53D14E5-596B-4483-9A71-EA4913BFB2A1}">
      <dgm:prSet/>
      <dgm:spPr/>
      <dgm:t>
        <a:bodyPr/>
        <a:lstStyle/>
        <a:p>
          <a:endParaRPr lang="cs-CZ"/>
        </a:p>
      </dgm:t>
    </dgm:pt>
    <dgm:pt modelId="{34237495-7478-4295-BC19-C82BB8448725}" type="sibTrans" cxnId="{C53D14E5-596B-4483-9A71-EA4913BFB2A1}">
      <dgm:prSet/>
      <dgm:spPr/>
      <dgm:t>
        <a:bodyPr/>
        <a:lstStyle/>
        <a:p>
          <a:endParaRPr lang="cs-CZ"/>
        </a:p>
      </dgm:t>
    </dgm:pt>
    <dgm:pt modelId="{8F1D7388-8481-47C7-A3CA-C7C400889B5D}">
      <dgm:prSet/>
      <dgm:spPr/>
      <dgm:t>
        <a:bodyPr/>
        <a:lstStyle/>
        <a:p>
          <a:r>
            <a:rPr lang="cs-CZ" dirty="0" smtClean="0"/>
            <a:t>Jaké je jeho politická orientace</a:t>
          </a:r>
          <a:endParaRPr lang="cs-CZ" dirty="0"/>
        </a:p>
      </dgm:t>
    </dgm:pt>
    <dgm:pt modelId="{FCB1D697-ED06-4256-8D20-1A6EA6D237E2}" type="parTrans" cxnId="{E9951B3A-102D-4D50-B86E-B43C9AC05709}">
      <dgm:prSet/>
      <dgm:spPr/>
      <dgm:t>
        <a:bodyPr/>
        <a:lstStyle/>
        <a:p>
          <a:endParaRPr lang="cs-CZ"/>
        </a:p>
      </dgm:t>
    </dgm:pt>
    <dgm:pt modelId="{74EFBFD8-2A51-45DB-A208-EFB7551EDF12}" type="sibTrans" cxnId="{E9951B3A-102D-4D50-B86E-B43C9AC05709}">
      <dgm:prSet/>
      <dgm:spPr/>
      <dgm:t>
        <a:bodyPr/>
        <a:lstStyle/>
        <a:p>
          <a:endParaRPr lang="cs-CZ"/>
        </a:p>
      </dgm:t>
    </dgm:pt>
    <dgm:pt modelId="{23AB01AA-A730-49BB-9C27-44BEF45DB13B}" type="pres">
      <dgm:prSet presAssocID="{1287733D-D5A7-4B58-AD56-308C620AC315}" presName="linearFlow" presStyleCnt="0">
        <dgm:presLayoutVars>
          <dgm:dir/>
          <dgm:resizeHandles val="exact"/>
        </dgm:presLayoutVars>
      </dgm:prSet>
      <dgm:spPr/>
    </dgm:pt>
    <dgm:pt modelId="{9EA84841-B953-4666-BDA0-70158ECA4E81}" type="pres">
      <dgm:prSet presAssocID="{ABBBD652-0D08-4FEA-8E49-FFCC48AA72EC}" presName="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D5FF81CF-9C84-4020-A946-C0A5C0E0196C}" type="pres">
      <dgm:prSet presAssocID="{91A5D9CC-1343-4AA2-AD19-098094E8AD4A}" presName="spacerL" presStyleCnt="0"/>
      <dgm:spPr/>
    </dgm:pt>
    <dgm:pt modelId="{A64BE45E-A6AC-48D8-B470-D385D39D7235}" type="pres">
      <dgm:prSet presAssocID="{91A5D9CC-1343-4AA2-AD19-098094E8AD4A}" presName="sibTrans" presStyleLbl="sibTrans2D1" presStyleIdx="0" presStyleCnt="5"/>
      <dgm:spPr/>
      <dgm:t>
        <a:bodyPr/>
        <a:lstStyle/>
        <a:p>
          <a:endParaRPr lang="cs-CZ"/>
        </a:p>
      </dgm:t>
    </dgm:pt>
    <dgm:pt modelId="{EA16CC4E-C66D-4BA5-862E-9F954F31202F}" type="pres">
      <dgm:prSet presAssocID="{91A5D9CC-1343-4AA2-AD19-098094E8AD4A}" presName="spacerR" presStyleCnt="0"/>
      <dgm:spPr/>
    </dgm:pt>
    <dgm:pt modelId="{150CBEC6-D499-4D15-A351-E1DA8B98C074}" type="pres">
      <dgm:prSet presAssocID="{A54CD41B-6619-4C82-A626-5C7EB714AED2}" presName="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2C90015D-E6A1-466D-BA8F-FC80ED38988E}" type="pres">
      <dgm:prSet presAssocID="{C04C7142-288C-4D3F-8BA2-F97505D6C151}" presName="spacerL" presStyleCnt="0"/>
      <dgm:spPr/>
    </dgm:pt>
    <dgm:pt modelId="{2B8668D9-F913-43F3-8F71-0C95884F471C}" type="pres">
      <dgm:prSet presAssocID="{C04C7142-288C-4D3F-8BA2-F97505D6C151}" presName="sibTrans" presStyleLbl="sibTrans2D1" presStyleIdx="1" presStyleCnt="5"/>
      <dgm:spPr/>
      <dgm:t>
        <a:bodyPr/>
        <a:lstStyle/>
        <a:p>
          <a:endParaRPr lang="cs-CZ"/>
        </a:p>
      </dgm:t>
    </dgm:pt>
    <dgm:pt modelId="{E41484FD-59A7-4977-A907-E058070A31DD}" type="pres">
      <dgm:prSet presAssocID="{C04C7142-288C-4D3F-8BA2-F97505D6C151}" presName="spacerR" presStyleCnt="0"/>
      <dgm:spPr/>
    </dgm:pt>
    <dgm:pt modelId="{0CEDA4CE-05B9-433C-A08B-366377411461}" type="pres">
      <dgm:prSet presAssocID="{77C293BB-1337-494F-A93A-107758938E9B}" presName="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E71A6B55-B867-448F-A39E-633CF37E661E}" type="pres">
      <dgm:prSet presAssocID="{34237495-7478-4295-BC19-C82BB8448725}" presName="spacerL" presStyleCnt="0"/>
      <dgm:spPr/>
    </dgm:pt>
    <dgm:pt modelId="{C2808D4D-A0DC-4872-A6D6-3ADA02DF5BE0}" type="pres">
      <dgm:prSet presAssocID="{34237495-7478-4295-BC19-C82BB8448725}" presName="sibTrans" presStyleLbl="sibTrans2D1" presStyleIdx="2" presStyleCnt="5"/>
      <dgm:spPr/>
      <dgm:t>
        <a:bodyPr/>
        <a:lstStyle/>
        <a:p>
          <a:endParaRPr lang="cs-CZ"/>
        </a:p>
      </dgm:t>
    </dgm:pt>
    <dgm:pt modelId="{FA914734-62FA-4E83-86D0-FA52F35F344A}" type="pres">
      <dgm:prSet presAssocID="{34237495-7478-4295-BC19-C82BB8448725}" presName="spacerR" presStyleCnt="0"/>
      <dgm:spPr/>
    </dgm:pt>
    <dgm:pt modelId="{3D8AF275-A90A-49CA-A916-C65A753F6D8C}" type="pres">
      <dgm:prSet presAssocID="{8F1D7388-8481-47C7-A3CA-C7C400889B5D}" presName="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D6122393-A1EA-4A12-BF59-BBBBF4F8E3DC}" type="pres">
      <dgm:prSet presAssocID="{74EFBFD8-2A51-45DB-A208-EFB7551EDF12}" presName="spacerL" presStyleCnt="0"/>
      <dgm:spPr/>
    </dgm:pt>
    <dgm:pt modelId="{E7941117-130E-416D-953C-F871508CE447}" type="pres">
      <dgm:prSet presAssocID="{74EFBFD8-2A51-45DB-A208-EFB7551EDF12}" presName="sibTrans" presStyleLbl="sibTrans2D1" presStyleIdx="3" presStyleCnt="5"/>
      <dgm:spPr/>
      <dgm:t>
        <a:bodyPr/>
        <a:lstStyle/>
        <a:p>
          <a:endParaRPr lang="cs-CZ"/>
        </a:p>
      </dgm:t>
    </dgm:pt>
    <dgm:pt modelId="{79965A62-B2B0-431C-A999-1C0F9E03B10A}" type="pres">
      <dgm:prSet presAssocID="{74EFBFD8-2A51-45DB-A208-EFB7551EDF12}" presName="spacerR" presStyleCnt="0"/>
      <dgm:spPr/>
    </dgm:pt>
    <dgm:pt modelId="{C0221D33-2790-418E-AD33-5AA0926C5477}" type="pres">
      <dgm:prSet presAssocID="{25FA6C3E-B899-4009-8444-D6957FA7F3E2}" presName="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8D5CB2A7-ADD3-4B20-90D7-0B6D763EACD9}" type="pres">
      <dgm:prSet presAssocID="{8EEA1762-335C-4463-85E9-F7E2BB3FAE53}" presName="spacerL" presStyleCnt="0"/>
      <dgm:spPr/>
    </dgm:pt>
    <dgm:pt modelId="{725CE89F-E0A4-43FC-BA44-7E66ED15CF49}" type="pres">
      <dgm:prSet presAssocID="{8EEA1762-335C-4463-85E9-F7E2BB3FAE53}" presName="sibTrans" presStyleLbl="sibTrans2D1" presStyleIdx="4" presStyleCnt="5"/>
      <dgm:spPr/>
      <dgm:t>
        <a:bodyPr/>
        <a:lstStyle/>
        <a:p>
          <a:endParaRPr lang="cs-CZ"/>
        </a:p>
      </dgm:t>
    </dgm:pt>
    <dgm:pt modelId="{71CE937F-4012-4C2D-B44F-3C2B017BEC5A}" type="pres">
      <dgm:prSet presAssocID="{8EEA1762-335C-4463-85E9-F7E2BB3FAE53}" presName="spacerR" presStyleCnt="0"/>
      <dgm:spPr/>
    </dgm:pt>
    <dgm:pt modelId="{D47F2E2B-9AD7-4D62-914E-DF6FA5391585}" type="pres">
      <dgm:prSet presAssocID="{53F54FA2-8389-4A31-952F-7D7C8A31B752}" presName="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3B41A0B7-7542-43C5-877E-7EECC04239EE}" srcId="{1287733D-D5A7-4B58-AD56-308C620AC315}" destId="{ABBBD652-0D08-4FEA-8E49-FFCC48AA72EC}" srcOrd="0" destOrd="0" parTransId="{224312AD-57EA-4D09-A667-08AE4CB9A135}" sibTransId="{91A5D9CC-1343-4AA2-AD19-098094E8AD4A}"/>
    <dgm:cxn modelId="{EDF35CE1-1914-4919-98DB-33524B4D9777}" srcId="{1287733D-D5A7-4B58-AD56-308C620AC315}" destId="{A54CD41B-6619-4C82-A626-5C7EB714AED2}" srcOrd="1" destOrd="0" parTransId="{31263924-5D3B-4864-8147-68C816715426}" sibTransId="{C04C7142-288C-4D3F-8BA2-F97505D6C151}"/>
    <dgm:cxn modelId="{3EFB4219-13B3-4B9E-90F2-8430B9A923ED}" type="presOf" srcId="{1287733D-D5A7-4B58-AD56-308C620AC315}" destId="{23AB01AA-A730-49BB-9C27-44BEF45DB13B}" srcOrd="0" destOrd="0" presId="urn:microsoft.com/office/officeart/2005/8/layout/equation1"/>
    <dgm:cxn modelId="{C53D14E5-596B-4483-9A71-EA4913BFB2A1}" srcId="{1287733D-D5A7-4B58-AD56-308C620AC315}" destId="{77C293BB-1337-494F-A93A-107758938E9B}" srcOrd="2" destOrd="0" parTransId="{2501DF17-AF30-41F4-B0F6-8D936D33EFB9}" sibTransId="{34237495-7478-4295-BC19-C82BB8448725}"/>
    <dgm:cxn modelId="{6F2ADF52-5DD2-40D0-9448-BAF29F7CF28A}" type="presOf" srcId="{A54CD41B-6619-4C82-A626-5C7EB714AED2}" destId="{150CBEC6-D499-4D15-A351-E1DA8B98C074}" srcOrd="0" destOrd="0" presId="urn:microsoft.com/office/officeart/2005/8/layout/equation1"/>
    <dgm:cxn modelId="{8D3232F6-2229-487F-8A32-EBE656E579AC}" srcId="{1287733D-D5A7-4B58-AD56-308C620AC315}" destId="{25FA6C3E-B899-4009-8444-D6957FA7F3E2}" srcOrd="4" destOrd="0" parTransId="{3B74C7D8-1D33-497C-8682-3B06EEA690AE}" sibTransId="{8EEA1762-335C-4463-85E9-F7E2BB3FAE53}"/>
    <dgm:cxn modelId="{65BAF46D-C923-43F7-BE62-E03C8292E4C4}" type="presOf" srcId="{8EEA1762-335C-4463-85E9-F7E2BB3FAE53}" destId="{725CE89F-E0A4-43FC-BA44-7E66ED15CF49}" srcOrd="0" destOrd="0" presId="urn:microsoft.com/office/officeart/2005/8/layout/equation1"/>
    <dgm:cxn modelId="{BB508920-2954-48B6-9471-DFF366A52207}" type="presOf" srcId="{74EFBFD8-2A51-45DB-A208-EFB7551EDF12}" destId="{E7941117-130E-416D-953C-F871508CE447}" srcOrd="0" destOrd="0" presId="urn:microsoft.com/office/officeart/2005/8/layout/equation1"/>
    <dgm:cxn modelId="{E9951B3A-102D-4D50-B86E-B43C9AC05709}" srcId="{1287733D-D5A7-4B58-AD56-308C620AC315}" destId="{8F1D7388-8481-47C7-A3CA-C7C400889B5D}" srcOrd="3" destOrd="0" parTransId="{FCB1D697-ED06-4256-8D20-1A6EA6D237E2}" sibTransId="{74EFBFD8-2A51-45DB-A208-EFB7551EDF12}"/>
    <dgm:cxn modelId="{9F7F98E3-0398-48AB-8577-861094BD7A94}" type="presOf" srcId="{ABBBD652-0D08-4FEA-8E49-FFCC48AA72EC}" destId="{9EA84841-B953-4666-BDA0-70158ECA4E81}" srcOrd="0" destOrd="0" presId="urn:microsoft.com/office/officeart/2005/8/layout/equation1"/>
    <dgm:cxn modelId="{1060C7E2-A3E1-45BC-A4E8-6F09D78CECB7}" srcId="{1287733D-D5A7-4B58-AD56-308C620AC315}" destId="{53F54FA2-8389-4A31-952F-7D7C8A31B752}" srcOrd="5" destOrd="0" parTransId="{07E2F403-D02E-4907-8579-3B9B1B71AD17}" sibTransId="{D20DD608-4B93-4EB8-89F6-85F7BFB7E151}"/>
    <dgm:cxn modelId="{B50428B1-5691-45A8-9F11-8BCD7087CA03}" type="presOf" srcId="{25FA6C3E-B899-4009-8444-D6957FA7F3E2}" destId="{C0221D33-2790-418E-AD33-5AA0926C5477}" srcOrd="0" destOrd="0" presId="urn:microsoft.com/office/officeart/2005/8/layout/equation1"/>
    <dgm:cxn modelId="{6604A0F2-9659-47CA-8A8F-6744BAB6E71B}" type="presOf" srcId="{34237495-7478-4295-BC19-C82BB8448725}" destId="{C2808D4D-A0DC-4872-A6D6-3ADA02DF5BE0}" srcOrd="0" destOrd="0" presId="urn:microsoft.com/office/officeart/2005/8/layout/equation1"/>
    <dgm:cxn modelId="{E3E88DF3-7066-41F4-B399-852F1175E8D1}" type="presOf" srcId="{53F54FA2-8389-4A31-952F-7D7C8A31B752}" destId="{D47F2E2B-9AD7-4D62-914E-DF6FA5391585}" srcOrd="0" destOrd="0" presId="urn:microsoft.com/office/officeart/2005/8/layout/equation1"/>
    <dgm:cxn modelId="{7D8F6F83-D6DF-4891-BDCE-02ACE2D327E6}" type="presOf" srcId="{91A5D9CC-1343-4AA2-AD19-098094E8AD4A}" destId="{A64BE45E-A6AC-48D8-B470-D385D39D7235}" srcOrd="0" destOrd="0" presId="urn:microsoft.com/office/officeart/2005/8/layout/equation1"/>
    <dgm:cxn modelId="{361E11B8-BEC1-4D5D-B9FF-8E5C5B36F68C}" type="presOf" srcId="{77C293BB-1337-494F-A93A-107758938E9B}" destId="{0CEDA4CE-05B9-433C-A08B-366377411461}" srcOrd="0" destOrd="0" presId="urn:microsoft.com/office/officeart/2005/8/layout/equation1"/>
    <dgm:cxn modelId="{5EC58E05-B52B-4363-B4F2-4E2D7984AB31}" type="presOf" srcId="{8F1D7388-8481-47C7-A3CA-C7C400889B5D}" destId="{3D8AF275-A90A-49CA-A916-C65A753F6D8C}" srcOrd="0" destOrd="0" presId="urn:microsoft.com/office/officeart/2005/8/layout/equation1"/>
    <dgm:cxn modelId="{9477F064-F2B1-45CA-A1B8-2D6F63E990CA}" type="presOf" srcId="{C04C7142-288C-4D3F-8BA2-F97505D6C151}" destId="{2B8668D9-F913-43F3-8F71-0C95884F471C}" srcOrd="0" destOrd="0" presId="urn:microsoft.com/office/officeart/2005/8/layout/equation1"/>
    <dgm:cxn modelId="{36504F2D-C7C6-4356-87C1-04442990156E}" type="presParOf" srcId="{23AB01AA-A730-49BB-9C27-44BEF45DB13B}" destId="{9EA84841-B953-4666-BDA0-70158ECA4E81}" srcOrd="0" destOrd="0" presId="urn:microsoft.com/office/officeart/2005/8/layout/equation1"/>
    <dgm:cxn modelId="{97F70771-B62C-436A-BE72-9914602FB75C}" type="presParOf" srcId="{23AB01AA-A730-49BB-9C27-44BEF45DB13B}" destId="{D5FF81CF-9C84-4020-A946-C0A5C0E0196C}" srcOrd="1" destOrd="0" presId="urn:microsoft.com/office/officeart/2005/8/layout/equation1"/>
    <dgm:cxn modelId="{FCD53E1A-93C2-456E-8446-BC0922518061}" type="presParOf" srcId="{23AB01AA-A730-49BB-9C27-44BEF45DB13B}" destId="{A64BE45E-A6AC-48D8-B470-D385D39D7235}" srcOrd="2" destOrd="0" presId="urn:microsoft.com/office/officeart/2005/8/layout/equation1"/>
    <dgm:cxn modelId="{4A097C22-80A1-4969-8C0A-84DB8CDBCB95}" type="presParOf" srcId="{23AB01AA-A730-49BB-9C27-44BEF45DB13B}" destId="{EA16CC4E-C66D-4BA5-862E-9F954F31202F}" srcOrd="3" destOrd="0" presId="urn:microsoft.com/office/officeart/2005/8/layout/equation1"/>
    <dgm:cxn modelId="{90E70F50-62AB-48C3-A728-5E521DAC02DB}" type="presParOf" srcId="{23AB01AA-A730-49BB-9C27-44BEF45DB13B}" destId="{150CBEC6-D499-4D15-A351-E1DA8B98C074}" srcOrd="4" destOrd="0" presId="urn:microsoft.com/office/officeart/2005/8/layout/equation1"/>
    <dgm:cxn modelId="{6BEFA8D7-3B0F-4F88-8D44-91CBE14FC21D}" type="presParOf" srcId="{23AB01AA-A730-49BB-9C27-44BEF45DB13B}" destId="{2C90015D-E6A1-466D-BA8F-FC80ED38988E}" srcOrd="5" destOrd="0" presId="urn:microsoft.com/office/officeart/2005/8/layout/equation1"/>
    <dgm:cxn modelId="{0A774FE7-9FBE-4172-B7E7-55DF3759970D}" type="presParOf" srcId="{23AB01AA-A730-49BB-9C27-44BEF45DB13B}" destId="{2B8668D9-F913-43F3-8F71-0C95884F471C}" srcOrd="6" destOrd="0" presId="urn:microsoft.com/office/officeart/2005/8/layout/equation1"/>
    <dgm:cxn modelId="{FF5E6FF2-7FDF-416F-B841-A5526A43997D}" type="presParOf" srcId="{23AB01AA-A730-49BB-9C27-44BEF45DB13B}" destId="{E41484FD-59A7-4977-A907-E058070A31DD}" srcOrd="7" destOrd="0" presId="urn:microsoft.com/office/officeart/2005/8/layout/equation1"/>
    <dgm:cxn modelId="{28E0A5F9-B9C5-4614-B233-8013FE12328C}" type="presParOf" srcId="{23AB01AA-A730-49BB-9C27-44BEF45DB13B}" destId="{0CEDA4CE-05B9-433C-A08B-366377411461}" srcOrd="8" destOrd="0" presId="urn:microsoft.com/office/officeart/2005/8/layout/equation1"/>
    <dgm:cxn modelId="{0C9D84D2-4723-4CD7-B896-14CA37638B89}" type="presParOf" srcId="{23AB01AA-A730-49BB-9C27-44BEF45DB13B}" destId="{E71A6B55-B867-448F-A39E-633CF37E661E}" srcOrd="9" destOrd="0" presId="urn:microsoft.com/office/officeart/2005/8/layout/equation1"/>
    <dgm:cxn modelId="{4F676031-EAB7-4A28-BE35-2EBC2E235833}" type="presParOf" srcId="{23AB01AA-A730-49BB-9C27-44BEF45DB13B}" destId="{C2808D4D-A0DC-4872-A6D6-3ADA02DF5BE0}" srcOrd="10" destOrd="0" presId="urn:microsoft.com/office/officeart/2005/8/layout/equation1"/>
    <dgm:cxn modelId="{5EA792EA-FA87-41E8-8DF4-3EA96A19E2CA}" type="presParOf" srcId="{23AB01AA-A730-49BB-9C27-44BEF45DB13B}" destId="{FA914734-62FA-4E83-86D0-FA52F35F344A}" srcOrd="11" destOrd="0" presId="urn:microsoft.com/office/officeart/2005/8/layout/equation1"/>
    <dgm:cxn modelId="{E1FFFD9F-09DA-4189-B76A-503074212E1D}" type="presParOf" srcId="{23AB01AA-A730-49BB-9C27-44BEF45DB13B}" destId="{3D8AF275-A90A-49CA-A916-C65A753F6D8C}" srcOrd="12" destOrd="0" presId="urn:microsoft.com/office/officeart/2005/8/layout/equation1"/>
    <dgm:cxn modelId="{B4146109-0835-45BF-8FD0-EB28F4826FA8}" type="presParOf" srcId="{23AB01AA-A730-49BB-9C27-44BEF45DB13B}" destId="{D6122393-A1EA-4A12-BF59-BBBBF4F8E3DC}" srcOrd="13" destOrd="0" presId="urn:microsoft.com/office/officeart/2005/8/layout/equation1"/>
    <dgm:cxn modelId="{78E624BC-D1C7-44CF-9FD8-AE14C9112D34}" type="presParOf" srcId="{23AB01AA-A730-49BB-9C27-44BEF45DB13B}" destId="{E7941117-130E-416D-953C-F871508CE447}" srcOrd="14" destOrd="0" presId="urn:microsoft.com/office/officeart/2005/8/layout/equation1"/>
    <dgm:cxn modelId="{A9E02235-3959-4A68-8D88-594881BCC6D4}" type="presParOf" srcId="{23AB01AA-A730-49BB-9C27-44BEF45DB13B}" destId="{79965A62-B2B0-431C-A999-1C0F9E03B10A}" srcOrd="15" destOrd="0" presId="urn:microsoft.com/office/officeart/2005/8/layout/equation1"/>
    <dgm:cxn modelId="{69E1ACA7-A9C2-4206-89C4-0816FAD4A3B2}" type="presParOf" srcId="{23AB01AA-A730-49BB-9C27-44BEF45DB13B}" destId="{C0221D33-2790-418E-AD33-5AA0926C5477}" srcOrd="16" destOrd="0" presId="urn:microsoft.com/office/officeart/2005/8/layout/equation1"/>
    <dgm:cxn modelId="{CD621A0C-4469-4024-9BD7-EC901A9FE8A9}" type="presParOf" srcId="{23AB01AA-A730-49BB-9C27-44BEF45DB13B}" destId="{8D5CB2A7-ADD3-4B20-90D7-0B6D763EACD9}" srcOrd="17" destOrd="0" presId="urn:microsoft.com/office/officeart/2005/8/layout/equation1"/>
    <dgm:cxn modelId="{B537EEE4-1911-4388-83E1-B1068CB1ABED}" type="presParOf" srcId="{23AB01AA-A730-49BB-9C27-44BEF45DB13B}" destId="{725CE89F-E0A4-43FC-BA44-7E66ED15CF49}" srcOrd="18" destOrd="0" presId="urn:microsoft.com/office/officeart/2005/8/layout/equation1"/>
    <dgm:cxn modelId="{B27502F3-0268-452D-B8ED-09BF423F428D}" type="presParOf" srcId="{23AB01AA-A730-49BB-9C27-44BEF45DB13B}" destId="{71CE937F-4012-4C2D-B44F-3C2B017BEC5A}" srcOrd="19" destOrd="0" presId="urn:microsoft.com/office/officeart/2005/8/layout/equation1"/>
    <dgm:cxn modelId="{B142BD04-484F-400A-BF5B-3A998F48BDAF}" type="presParOf" srcId="{23AB01AA-A730-49BB-9C27-44BEF45DB13B}" destId="{D47F2E2B-9AD7-4D62-914E-DF6FA5391585}" srcOrd="20" destOrd="0" presId="urn:microsoft.com/office/officeart/2005/8/layout/equation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89BC6158-D5FD-4E57-A397-5DD9393A5807}" type="doc">
      <dgm:prSet loTypeId="urn:microsoft.com/office/officeart/2005/8/layout/cycle2" loCatId="cycle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cs-CZ"/>
        </a:p>
      </dgm:t>
    </dgm:pt>
    <dgm:pt modelId="{F4536D7F-01D3-424F-9BC1-2C92C2F59517}">
      <dgm:prSet phldrT="[Text]"/>
      <dgm:spPr/>
      <dgm:t>
        <a:bodyPr/>
        <a:lstStyle/>
        <a:p>
          <a:r>
            <a:rPr lang="cs-CZ" dirty="0" smtClean="0"/>
            <a:t>Obecný diskurs</a:t>
          </a:r>
          <a:endParaRPr lang="cs-CZ" dirty="0"/>
        </a:p>
      </dgm:t>
    </dgm:pt>
    <dgm:pt modelId="{F7875ABB-8802-45F3-94CE-8FAC2E275A96}" type="parTrans" cxnId="{01D69524-1387-40F1-954A-3E79F382F825}">
      <dgm:prSet/>
      <dgm:spPr/>
      <dgm:t>
        <a:bodyPr/>
        <a:lstStyle/>
        <a:p>
          <a:endParaRPr lang="cs-CZ"/>
        </a:p>
      </dgm:t>
    </dgm:pt>
    <dgm:pt modelId="{7825F698-9A46-432F-960E-D7569CF8AD41}" type="sibTrans" cxnId="{01D69524-1387-40F1-954A-3E79F382F825}">
      <dgm:prSet/>
      <dgm:spPr/>
      <dgm:t>
        <a:bodyPr/>
        <a:lstStyle/>
        <a:p>
          <a:endParaRPr lang="cs-CZ"/>
        </a:p>
      </dgm:t>
    </dgm:pt>
    <dgm:pt modelId="{CD0251ED-8D07-48F7-AD0E-059B03711360}">
      <dgm:prSet phldrT="[Text]"/>
      <dgm:spPr/>
      <dgm:t>
        <a:bodyPr/>
        <a:lstStyle/>
        <a:p>
          <a:r>
            <a:rPr lang="cs-CZ" dirty="0" smtClean="0"/>
            <a:t>Parlament</a:t>
          </a:r>
          <a:endParaRPr lang="cs-CZ" dirty="0"/>
        </a:p>
      </dgm:t>
    </dgm:pt>
    <dgm:pt modelId="{6C39664C-8C4E-4537-AAB4-73FBB94E7131}" type="parTrans" cxnId="{D07A6C2A-513D-4C94-8399-164081EDB2A7}">
      <dgm:prSet/>
      <dgm:spPr/>
      <dgm:t>
        <a:bodyPr/>
        <a:lstStyle/>
        <a:p>
          <a:endParaRPr lang="cs-CZ"/>
        </a:p>
      </dgm:t>
    </dgm:pt>
    <dgm:pt modelId="{B9A51E32-62BD-4333-B5A0-8E6059A47BFA}" type="sibTrans" cxnId="{D07A6C2A-513D-4C94-8399-164081EDB2A7}">
      <dgm:prSet/>
      <dgm:spPr/>
      <dgm:t>
        <a:bodyPr/>
        <a:lstStyle/>
        <a:p>
          <a:endParaRPr lang="cs-CZ"/>
        </a:p>
      </dgm:t>
    </dgm:pt>
    <dgm:pt modelId="{0A7C4390-40D6-4371-874C-CB373DD5BF9D}">
      <dgm:prSet phldrT="[Text]"/>
      <dgm:spPr/>
      <dgm:t>
        <a:bodyPr/>
        <a:lstStyle/>
        <a:p>
          <a:r>
            <a:rPr lang="cs-CZ" dirty="0" smtClean="0"/>
            <a:t>Právní diskurs</a:t>
          </a:r>
          <a:endParaRPr lang="cs-CZ" dirty="0"/>
        </a:p>
      </dgm:t>
    </dgm:pt>
    <dgm:pt modelId="{9F9F0C44-2A4D-4C8A-B8E8-FED5066CC49B}" type="parTrans" cxnId="{7DEC3529-AA32-418C-9358-29FCD4B6E84B}">
      <dgm:prSet/>
      <dgm:spPr/>
      <dgm:t>
        <a:bodyPr/>
        <a:lstStyle/>
        <a:p>
          <a:endParaRPr lang="cs-CZ"/>
        </a:p>
      </dgm:t>
    </dgm:pt>
    <dgm:pt modelId="{6D52ACB3-B106-4678-9D37-20BEF116664C}" type="sibTrans" cxnId="{7DEC3529-AA32-418C-9358-29FCD4B6E84B}">
      <dgm:prSet/>
      <dgm:spPr/>
      <dgm:t>
        <a:bodyPr/>
        <a:lstStyle/>
        <a:p>
          <a:endParaRPr lang="cs-CZ"/>
        </a:p>
      </dgm:t>
    </dgm:pt>
    <dgm:pt modelId="{12CC43C7-2A55-4C32-B988-A361DCCB6EDC}">
      <dgm:prSet phldrT="[Text]"/>
      <dgm:spPr/>
      <dgm:t>
        <a:bodyPr/>
        <a:lstStyle/>
        <a:p>
          <a:r>
            <a:rPr lang="cs-CZ" dirty="0" smtClean="0"/>
            <a:t>Soud</a:t>
          </a:r>
          <a:endParaRPr lang="cs-CZ" dirty="0"/>
        </a:p>
      </dgm:t>
    </dgm:pt>
    <dgm:pt modelId="{B52E857C-FA51-4EE9-A395-9339C4086F77}" type="parTrans" cxnId="{1C3BFB06-5825-4514-A1C2-6E03E6134B54}">
      <dgm:prSet/>
      <dgm:spPr/>
      <dgm:t>
        <a:bodyPr/>
        <a:lstStyle/>
        <a:p>
          <a:endParaRPr lang="cs-CZ"/>
        </a:p>
      </dgm:t>
    </dgm:pt>
    <dgm:pt modelId="{772E3BD3-5EDA-42F3-96CD-C9C2A6DF9A65}" type="sibTrans" cxnId="{1C3BFB06-5825-4514-A1C2-6E03E6134B54}">
      <dgm:prSet/>
      <dgm:spPr/>
      <dgm:t>
        <a:bodyPr/>
        <a:lstStyle/>
        <a:p>
          <a:endParaRPr lang="cs-CZ"/>
        </a:p>
      </dgm:t>
    </dgm:pt>
    <dgm:pt modelId="{D14954DA-66E6-473A-8B85-7DECCCE3E247}">
      <dgm:prSet phldrT="[Text]"/>
      <dgm:spPr/>
      <dgm:t>
        <a:bodyPr/>
        <a:lstStyle/>
        <a:p>
          <a:r>
            <a:rPr lang="cs-CZ" dirty="0" smtClean="0"/>
            <a:t>Rozhodnutí</a:t>
          </a:r>
          <a:endParaRPr lang="cs-CZ" dirty="0"/>
        </a:p>
      </dgm:t>
    </dgm:pt>
    <dgm:pt modelId="{FF9A23AD-9756-406D-AAD1-4CD195A7C739}" type="parTrans" cxnId="{2CB22273-1B16-4CF8-A29A-62CE74A28E70}">
      <dgm:prSet/>
      <dgm:spPr/>
      <dgm:t>
        <a:bodyPr/>
        <a:lstStyle/>
        <a:p>
          <a:endParaRPr lang="cs-CZ"/>
        </a:p>
      </dgm:t>
    </dgm:pt>
    <dgm:pt modelId="{45E1E5D6-B6B2-4F16-A18E-E838BA8FA0E5}" type="sibTrans" cxnId="{2CB22273-1B16-4CF8-A29A-62CE74A28E70}">
      <dgm:prSet/>
      <dgm:spPr/>
      <dgm:t>
        <a:bodyPr/>
        <a:lstStyle/>
        <a:p>
          <a:endParaRPr lang="cs-CZ"/>
        </a:p>
      </dgm:t>
    </dgm:pt>
    <dgm:pt modelId="{5C7AC022-8E39-4601-88A7-4A6EEA08F21C}">
      <dgm:prSet/>
      <dgm:spPr/>
      <dgm:t>
        <a:bodyPr/>
        <a:lstStyle/>
        <a:p>
          <a:r>
            <a:rPr lang="cs-CZ" dirty="0" smtClean="0"/>
            <a:t>Legislativní akt</a:t>
          </a:r>
          <a:endParaRPr lang="cs-CZ" dirty="0"/>
        </a:p>
      </dgm:t>
    </dgm:pt>
    <dgm:pt modelId="{31085FDD-08AA-4B2B-B386-D709818E228B}" type="parTrans" cxnId="{7C51C8CE-E105-4267-B454-FED29650E0E9}">
      <dgm:prSet/>
      <dgm:spPr/>
      <dgm:t>
        <a:bodyPr/>
        <a:lstStyle/>
        <a:p>
          <a:endParaRPr lang="cs-CZ"/>
        </a:p>
      </dgm:t>
    </dgm:pt>
    <dgm:pt modelId="{23569637-A64F-4976-90C4-08DE3D16E7E8}" type="sibTrans" cxnId="{7C51C8CE-E105-4267-B454-FED29650E0E9}">
      <dgm:prSet/>
      <dgm:spPr/>
      <dgm:t>
        <a:bodyPr/>
        <a:lstStyle/>
        <a:p>
          <a:endParaRPr lang="cs-CZ"/>
        </a:p>
      </dgm:t>
    </dgm:pt>
    <dgm:pt modelId="{9489E94A-8930-44F3-B1DC-50971199AAA9}" type="pres">
      <dgm:prSet presAssocID="{89BC6158-D5FD-4E57-A397-5DD9393A5807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891FC855-8C18-4B19-BAEE-44F612FE360B}" type="pres">
      <dgm:prSet presAssocID="{F4536D7F-01D3-424F-9BC1-2C92C2F59517}" presName="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47E86CF3-BA3D-4AD0-9D21-DBBEDD5E35D1}" type="pres">
      <dgm:prSet presAssocID="{7825F698-9A46-432F-960E-D7569CF8AD41}" presName="sibTrans" presStyleLbl="sibTrans2D1" presStyleIdx="0" presStyleCnt="6"/>
      <dgm:spPr/>
      <dgm:t>
        <a:bodyPr/>
        <a:lstStyle/>
        <a:p>
          <a:endParaRPr lang="cs-CZ"/>
        </a:p>
      </dgm:t>
    </dgm:pt>
    <dgm:pt modelId="{8D6CB5C4-40CB-4962-8124-D69806197463}" type="pres">
      <dgm:prSet presAssocID="{7825F698-9A46-432F-960E-D7569CF8AD41}" presName="connectorText" presStyleLbl="sibTrans2D1" presStyleIdx="0" presStyleCnt="6"/>
      <dgm:spPr/>
      <dgm:t>
        <a:bodyPr/>
        <a:lstStyle/>
        <a:p>
          <a:endParaRPr lang="cs-CZ"/>
        </a:p>
      </dgm:t>
    </dgm:pt>
    <dgm:pt modelId="{D869CA47-EA72-4301-BF29-664718EE5C64}" type="pres">
      <dgm:prSet presAssocID="{CD0251ED-8D07-48F7-AD0E-059B03711360}" presName="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63FE1D8D-2D3C-4A96-9055-AE5850E72752}" type="pres">
      <dgm:prSet presAssocID="{B9A51E32-62BD-4333-B5A0-8E6059A47BFA}" presName="sibTrans" presStyleLbl="sibTrans2D1" presStyleIdx="1" presStyleCnt="6"/>
      <dgm:spPr/>
      <dgm:t>
        <a:bodyPr/>
        <a:lstStyle/>
        <a:p>
          <a:endParaRPr lang="cs-CZ"/>
        </a:p>
      </dgm:t>
    </dgm:pt>
    <dgm:pt modelId="{0BA90C7B-1AD0-4AAB-AE9C-E6DF5EF024F3}" type="pres">
      <dgm:prSet presAssocID="{B9A51E32-62BD-4333-B5A0-8E6059A47BFA}" presName="connectorText" presStyleLbl="sibTrans2D1" presStyleIdx="1" presStyleCnt="6"/>
      <dgm:spPr/>
      <dgm:t>
        <a:bodyPr/>
        <a:lstStyle/>
        <a:p>
          <a:endParaRPr lang="cs-CZ"/>
        </a:p>
      </dgm:t>
    </dgm:pt>
    <dgm:pt modelId="{BE81445B-D37F-4A03-9AEB-DEC08B6EB189}" type="pres">
      <dgm:prSet presAssocID="{5C7AC022-8E39-4601-88A7-4A6EEA08F21C}" presName="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534163F5-7A45-4DBF-B594-5ABFE60D1FB1}" type="pres">
      <dgm:prSet presAssocID="{23569637-A64F-4976-90C4-08DE3D16E7E8}" presName="sibTrans" presStyleLbl="sibTrans2D1" presStyleIdx="2" presStyleCnt="6"/>
      <dgm:spPr/>
      <dgm:t>
        <a:bodyPr/>
        <a:lstStyle/>
        <a:p>
          <a:endParaRPr lang="cs-CZ"/>
        </a:p>
      </dgm:t>
    </dgm:pt>
    <dgm:pt modelId="{3E92A8EF-48EA-4458-B2A9-6BE7AF619C47}" type="pres">
      <dgm:prSet presAssocID="{23569637-A64F-4976-90C4-08DE3D16E7E8}" presName="connectorText" presStyleLbl="sibTrans2D1" presStyleIdx="2" presStyleCnt="6"/>
      <dgm:spPr/>
      <dgm:t>
        <a:bodyPr/>
        <a:lstStyle/>
        <a:p>
          <a:endParaRPr lang="cs-CZ"/>
        </a:p>
      </dgm:t>
    </dgm:pt>
    <dgm:pt modelId="{80AD699E-5B7F-48B5-B670-3651EC375783}" type="pres">
      <dgm:prSet presAssocID="{0A7C4390-40D6-4371-874C-CB373DD5BF9D}" presName="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FCCF4C9D-AC03-4151-B000-C607F24B5487}" type="pres">
      <dgm:prSet presAssocID="{6D52ACB3-B106-4678-9D37-20BEF116664C}" presName="sibTrans" presStyleLbl="sibTrans2D1" presStyleIdx="3" presStyleCnt="6"/>
      <dgm:spPr/>
      <dgm:t>
        <a:bodyPr/>
        <a:lstStyle/>
        <a:p>
          <a:endParaRPr lang="cs-CZ"/>
        </a:p>
      </dgm:t>
    </dgm:pt>
    <dgm:pt modelId="{5399BF14-44E5-4D70-87DE-A1B9D8743C90}" type="pres">
      <dgm:prSet presAssocID="{6D52ACB3-B106-4678-9D37-20BEF116664C}" presName="connectorText" presStyleLbl="sibTrans2D1" presStyleIdx="3" presStyleCnt="6"/>
      <dgm:spPr/>
      <dgm:t>
        <a:bodyPr/>
        <a:lstStyle/>
        <a:p>
          <a:endParaRPr lang="cs-CZ"/>
        </a:p>
      </dgm:t>
    </dgm:pt>
    <dgm:pt modelId="{D6C8B1BF-0A1D-4E5F-8505-9EEC9B299C32}" type="pres">
      <dgm:prSet presAssocID="{12CC43C7-2A55-4C32-B988-A361DCCB6EDC}" presName="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A9B7E84B-DB3B-461F-AB02-040B307F874B}" type="pres">
      <dgm:prSet presAssocID="{772E3BD3-5EDA-42F3-96CD-C9C2A6DF9A65}" presName="sibTrans" presStyleLbl="sibTrans2D1" presStyleIdx="4" presStyleCnt="6"/>
      <dgm:spPr/>
      <dgm:t>
        <a:bodyPr/>
        <a:lstStyle/>
        <a:p>
          <a:endParaRPr lang="cs-CZ"/>
        </a:p>
      </dgm:t>
    </dgm:pt>
    <dgm:pt modelId="{7A85922D-1C16-4A4C-A4F2-3D44B7BBE2A2}" type="pres">
      <dgm:prSet presAssocID="{772E3BD3-5EDA-42F3-96CD-C9C2A6DF9A65}" presName="connectorText" presStyleLbl="sibTrans2D1" presStyleIdx="4" presStyleCnt="6"/>
      <dgm:spPr/>
      <dgm:t>
        <a:bodyPr/>
        <a:lstStyle/>
        <a:p>
          <a:endParaRPr lang="cs-CZ"/>
        </a:p>
      </dgm:t>
    </dgm:pt>
    <dgm:pt modelId="{885FA87C-54C4-4226-A36B-E3FB2D85D782}" type="pres">
      <dgm:prSet presAssocID="{D14954DA-66E6-473A-8B85-7DECCCE3E247}" presName="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E02B759D-9308-4E0A-A7B7-722EE09E4712}" type="pres">
      <dgm:prSet presAssocID="{45E1E5D6-B6B2-4F16-A18E-E838BA8FA0E5}" presName="sibTrans" presStyleLbl="sibTrans2D1" presStyleIdx="5" presStyleCnt="6"/>
      <dgm:spPr/>
      <dgm:t>
        <a:bodyPr/>
        <a:lstStyle/>
        <a:p>
          <a:endParaRPr lang="cs-CZ"/>
        </a:p>
      </dgm:t>
    </dgm:pt>
    <dgm:pt modelId="{E8F5F68F-35F2-4134-8E60-69A3EF9237ED}" type="pres">
      <dgm:prSet presAssocID="{45E1E5D6-B6B2-4F16-A18E-E838BA8FA0E5}" presName="connectorText" presStyleLbl="sibTrans2D1" presStyleIdx="5" presStyleCnt="6"/>
      <dgm:spPr/>
      <dgm:t>
        <a:bodyPr/>
        <a:lstStyle/>
        <a:p>
          <a:endParaRPr lang="cs-CZ"/>
        </a:p>
      </dgm:t>
    </dgm:pt>
  </dgm:ptLst>
  <dgm:cxnLst>
    <dgm:cxn modelId="{7C51C8CE-E105-4267-B454-FED29650E0E9}" srcId="{89BC6158-D5FD-4E57-A397-5DD9393A5807}" destId="{5C7AC022-8E39-4601-88A7-4A6EEA08F21C}" srcOrd="2" destOrd="0" parTransId="{31085FDD-08AA-4B2B-B386-D709818E228B}" sibTransId="{23569637-A64F-4976-90C4-08DE3D16E7E8}"/>
    <dgm:cxn modelId="{7709432A-BC81-4B07-8816-83675CB70F46}" type="presOf" srcId="{772E3BD3-5EDA-42F3-96CD-C9C2A6DF9A65}" destId="{A9B7E84B-DB3B-461F-AB02-040B307F874B}" srcOrd="0" destOrd="0" presId="urn:microsoft.com/office/officeart/2005/8/layout/cycle2"/>
    <dgm:cxn modelId="{B1AB9796-FF1D-4BF6-896C-413EBDAC517F}" type="presOf" srcId="{0A7C4390-40D6-4371-874C-CB373DD5BF9D}" destId="{80AD699E-5B7F-48B5-B670-3651EC375783}" srcOrd="0" destOrd="0" presId="urn:microsoft.com/office/officeart/2005/8/layout/cycle2"/>
    <dgm:cxn modelId="{B2814383-59EF-4AF4-AE98-908ED4C1A653}" type="presOf" srcId="{23569637-A64F-4976-90C4-08DE3D16E7E8}" destId="{534163F5-7A45-4DBF-B594-5ABFE60D1FB1}" srcOrd="0" destOrd="0" presId="urn:microsoft.com/office/officeart/2005/8/layout/cycle2"/>
    <dgm:cxn modelId="{BB2229E4-1B11-41DF-B6F2-9C6D1A2DA8A1}" type="presOf" srcId="{B9A51E32-62BD-4333-B5A0-8E6059A47BFA}" destId="{63FE1D8D-2D3C-4A96-9055-AE5850E72752}" srcOrd="0" destOrd="0" presId="urn:microsoft.com/office/officeart/2005/8/layout/cycle2"/>
    <dgm:cxn modelId="{904B8BF8-7208-45E0-A4CE-0232A7459B32}" type="presOf" srcId="{89BC6158-D5FD-4E57-A397-5DD9393A5807}" destId="{9489E94A-8930-44F3-B1DC-50971199AAA9}" srcOrd="0" destOrd="0" presId="urn:microsoft.com/office/officeart/2005/8/layout/cycle2"/>
    <dgm:cxn modelId="{D336703A-4C24-4085-BC1B-7E6CA8A16911}" type="presOf" srcId="{5C7AC022-8E39-4601-88A7-4A6EEA08F21C}" destId="{BE81445B-D37F-4A03-9AEB-DEC08B6EB189}" srcOrd="0" destOrd="0" presId="urn:microsoft.com/office/officeart/2005/8/layout/cycle2"/>
    <dgm:cxn modelId="{D4B46236-5A64-43EF-9076-3EFE2837105E}" type="presOf" srcId="{7825F698-9A46-432F-960E-D7569CF8AD41}" destId="{8D6CB5C4-40CB-4962-8124-D69806197463}" srcOrd="1" destOrd="0" presId="urn:microsoft.com/office/officeart/2005/8/layout/cycle2"/>
    <dgm:cxn modelId="{985A1DF3-83D1-4949-9E1F-0EF06B380F44}" type="presOf" srcId="{45E1E5D6-B6B2-4F16-A18E-E838BA8FA0E5}" destId="{E8F5F68F-35F2-4134-8E60-69A3EF9237ED}" srcOrd="1" destOrd="0" presId="urn:microsoft.com/office/officeart/2005/8/layout/cycle2"/>
    <dgm:cxn modelId="{9F3DED06-FB9B-4275-8328-37F8F601CDB8}" type="presOf" srcId="{B9A51E32-62BD-4333-B5A0-8E6059A47BFA}" destId="{0BA90C7B-1AD0-4AAB-AE9C-E6DF5EF024F3}" srcOrd="1" destOrd="0" presId="urn:microsoft.com/office/officeart/2005/8/layout/cycle2"/>
    <dgm:cxn modelId="{2CB22273-1B16-4CF8-A29A-62CE74A28E70}" srcId="{89BC6158-D5FD-4E57-A397-5DD9393A5807}" destId="{D14954DA-66E6-473A-8B85-7DECCCE3E247}" srcOrd="5" destOrd="0" parTransId="{FF9A23AD-9756-406D-AAD1-4CD195A7C739}" sibTransId="{45E1E5D6-B6B2-4F16-A18E-E838BA8FA0E5}"/>
    <dgm:cxn modelId="{6EF7EF59-D49F-438F-B0D0-970AB6BB1FF0}" type="presOf" srcId="{7825F698-9A46-432F-960E-D7569CF8AD41}" destId="{47E86CF3-BA3D-4AD0-9D21-DBBEDD5E35D1}" srcOrd="0" destOrd="0" presId="urn:microsoft.com/office/officeart/2005/8/layout/cycle2"/>
    <dgm:cxn modelId="{5D44F880-A557-4EED-B88B-F77EACAEFC55}" type="presOf" srcId="{12CC43C7-2A55-4C32-B988-A361DCCB6EDC}" destId="{D6C8B1BF-0A1D-4E5F-8505-9EEC9B299C32}" srcOrd="0" destOrd="0" presId="urn:microsoft.com/office/officeart/2005/8/layout/cycle2"/>
    <dgm:cxn modelId="{277AB958-649A-484A-AAEF-F5DF4C81A0F0}" type="presOf" srcId="{6D52ACB3-B106-4678-9D37-20BEF116664C}" destId="{FCCF4C9D-AC03-4151-B000-C607F24B5487}" srcOrd="0" destOrd="0" presId="urn:microsoft.com/office/officeart/2005/8/layout/cycle2"/>
    <dgm:cxn modelId="{DE402C73-8C49-4EFD-B980-925861305E9B}" type="presOf" srcId="{45E1E5D6-B6B2-4F16-A18E-E838BA8FA0E5}" destId="{E02B759D-9308-4E0A-A7B7-722EE09E4712}" srcOrd="0" destOrd="0" presId="urn:microsoft.com/office/officeart/2005/8/layout/cycle2"/>
    <dgm:cxn modelId="{01D69524-1387-40F1-954A-3E79F382F825}" srcId="{89BC6158-D5FD-4E57-A397-5DD9393A5807}" destId="{F4536D7F-01D3-424F-9BC1-2C92C2F59517}" srcOrd="0" destOrd="0" parTransId="{F7875ABB-8802-45F3-94CE-8FAC2E275A96}" sibTransId="{7825F698-9A46-432F-960E-D7569CF8AD41}"/>
    <dgm:cxn modelId="{E13A2301-7250-4C80-B5EF-743FEC955A78}" type="presOf" srcId="{23569637-A64F-4976-90C4-08DE3D16E7E8}" destId="{3E92A8EF-48EA-4458-B2A9-6BE7AF619C47}" srcOrd="1" destOrd="0" presId="urn:microsoft.com/office/officeart/2005/8/layout/cycle2"/>
    <dgm:cxn modelId="{57B64F51-BA38-4BFC-8128-AFE24B87727D}" type="presOf" srcId="{772E3BD3-5EDA-42F3-96CD-C9C2A6DF9A65}" destId="{7A85922D-1C16-4A4C-A4F2-3D44B7BBE2A2}" srcOrd="1" destOrd="0" presId="urn:microsoft.com/office/officeart/2005/8/layout/cycle2"/>
    <dgm:cxn modelId="{3C9DAD01-125D-4439-B1E3-A41298D3606D}" type="presOf" srcId="{F4536D7F-01D3-424F-9BC1-2C92C2F59517}" destId="{891FC855-8C18-4B19-BAEE-44F612FE360B}" srcOrd="0" destOrd="0" presId="urn:microsoft.com/office/officeart/2005/8/layout/cycle2"/>
    <dgm:cxn modelId="{5AFAF939-FF87-4760-9DB2-5549080A5CED}" type="presOf" srcId="{D14954DA-66E6-473A-8B85-7DECCCE3E247}" destId="{885FA87C-54C4-4226-A36B-E3FB2D85D782}" srcOrd="0" destOrd="0" presId="urn:microsoft.com/office/officeart/2005/8/layout/cycle2"/>
    <dgm:cxn modelId="{5D538A3E-3265-4767-B6C0-C3B398215392}" type="presOf" srcId="{6D52ACB3-B106-4678-9D37-20BEF116664C}" destId="{5399BF14-44E5-4D70-87DE-A1B9D8743C90}" srcOrd="1" destOrd="0" presId="urn:microsoft.com/office/officeart/2005/8/layout/cycle2"/>
    <dgm:cxn modelId="{CC948374-0D25-4759-B06B-320723441A04}" type="presOf" srcId="{CD0251ED-8D07-48F7-AD0E-059B03711360}" destId="{D869CA47-EA72-4301-BF29-664718EE5C64}" srcOrd="0" destOrd="0" presId="urn:microsoft.com/office/officeart/2005/8/layout/cycle2"/>
    <dgm:cxn modelId="{1C3BFB06-5825-4514-A1C2-6E03E6134B54}" srcId="{89BC6158-D5FD-4E57-A397-5DD9393A5807}" destId="{12CC43C7-2A55-4C32-B988-A361DCCB6EDC}" srcOrd="4" destOrd="0" parTransId="{B52E857C-FA51-4EE9-A395-9339C4086F77}" sibTransId="{772E3BD3-5EDA-42F3-96CD-C9C2A6DF9A65}"/>
    <dgm:cxn modelId="{7DEC3529-AA32-418C-9358-29FCD4B6E84B}" srcId="{89BC6158-D5FD-4E57-A397-5DD9393A5807}" destId="{0A7C4390-40D6-4371-874C-CB373DD5BF9D}" srcOrd="3" destOrd="0" parTransId="{9F9F0C44-2A4D-4C8A-B8E8-FED5066CC49B}" sibTransId="{6D52ACB3-B106-4678-9D37-20BEF116664C}"/>
    <dgm:cxn modelId="{D07A6C2A-513D-4C94-8399-164081EDB2A7}" srcId="{89BC6158-D5FD-4E57-A397-5DD9393A5807}" destId="{CD0251ED-8D07-48F7-AD0E-059B03711360}" srcOrd="1" destOrd="0" parTransId="{6C39664C-8C4E-4537-AAB4-73FBB94E7131}" sibTransId="{B9A51E32-62BD-4333-B5A0-8E6059A47BFA}"/>
    <dgm:cxn modelId="{F9796754-4121-47FA-8FCB-6448833705DF}" type="presParOf" srcId="{9489E94A-8930-44F3-B1DC-50971199AAA9}" destId="{891FC855-8C18-4B19-BAEE-44F612FE360B}" srcOrd="0" destOrd="0" presId="urn:microsoft.com/office/officeart/2005/8/layout/cycle2"/>
    <dgm:cxn modelId="{25BA2691-BA21-4E09-BCE1-900B67749C7D}" type="presParOf" srcId="{9489E94A-8930-44F3-B1DC-50971199AAA9}" destId="{47E86CF3-BA3D-4AD0-9D21-DBBEDD5E35D1}" srcOrd="1" destOrd="0" presId="urn:microsoft.com/office/officeart/2005/8/layout/cycle2"/>
    <dgm:cxn modelId="{3B0E418F-C8E8-4C75-A8CB-99968454FA76}" type="presParOf" srcId="{47E86CF3-BA3D-4AD0-9D21-DBBEDD5E35D1}" destId="{8D6CB5C4-40CB-4962-8124-D69806197463}" srcOrd="0" destOrd="0" presId="urn:microsoft.com/office/officeart/2005/8/layout/cycle2"/>
    <dgm:cxn modelId="{1B3A431C-9AF2-4596-8F16-B34F7F28031E}" type="presParOf" srcId="{9489E94A-8930-44F3-B1DC-50971199AAA9}" destId="{D869CA47-EA72-4301-BF29-664718EE5C64}" srcOrd="2" destOrd="0" presId="urn:microsoft.com/office/officeart/2005/8/layout/cycle2"/>
    <dgm:cxn modelId="{A3FC4D30-BECF-4709-9675-8F6F2F4FCF93}" type="presParOf" srcId="{9489E94A-8930-44F3-B1DC-50971199AAA9}" destId="{63FE1D8D-2D3C-4A96-9055-AE5850E72752}" srcOrd="3" destOrd="0" presId="urn:microsoft.com/office/officeart/2005/8/layout/cycle2"/>
    <dgm:cxn modelId="{EFA2853F-0BA8-4DAC-B87C-EEBA440AFCCA}" type="presParOf" srcId="{63FE1D8D-2D3C-4A96-9055-AE5850E72752}" destId="{0BA90C7B-1AD0-4AAB-AE9C-E6DF5EF024F3}" srcOrd="0" destOrd="0" presId="urn:microsoft.com/office/officeart/2005/8/layout/cycle2"/>
    <dgm:cxn modelId="{E3B5429B-AC7B-466F-8749-A183161E9231}" type="presParOf" srcId="{9489E94A-8930-44F3-B1DC-50971199AAA9}" destId="{BE81445B-D37F-4A03-9AEB-DEC08B6EB189}" srcOrd="4" destOrd="0" presId="urn:microsoft.com/office/officeart/2005/8/layout/cycle2"/>
    <dgm:cxn modelId="{919DA3BA-5CD6-40EF-9EC8-33CC9018EF8E}" type="presParOf" srcId="{9489E94A-8930-44F3-B1DC-50971199AAA9}" destId="{534163F5-7A45-4DBF-B594-5ABFE60D1FB1}" srcOrd="5" destOrd="0" presId="urn:microsoft.com/office/officeart/2005/8/layout/cycle2"/>
    <dgm:cxn modelId="{B26AD055-BC9B-4B1F-87AB-E9E33F452372}" type="presParOf" srcId="{534163F5-7A45-4DBF-B594-5ABFE60D1FB1}" destId="{3E92A8EF-48EA-4458-B2A9-6BE7AF619C47}" srcOrd="0" destOrd="0" presId="urn:microsoft.com/office/officeart/2005/8/layout/cycle2"/>
    <dgm:cxn modelId="{7F365537-AFA5-43D6-B23A-8ECC8F426AF8}" type="presParOf" srcId="{9489E94A-8930-44F3-B1DC-50971199AAA9}" destId="{80AD699E-5B7F-48B5-B670-3651EC375783}" srcOrd="6" destOrd="0" presId="urn:microsoft.com/office/officeart/2005/8/layout/cycle2"/>
    <dgm:cxn modelId="{143041A1-A36F-4EB0-96F2-1F8E0998F5C3}" type="presParOf" srcId="{9489E94A-8930-44F3-B1DC-50971199AAA9}" destId="{FCCF4C9D-AC03-4151-B000-C607F24B5487}" srcOrd="7" destOrd="0" presId="urn:microsoft.com/office/officeart/2005/8/layout/cycle2"/>
    <dgm:cxn modelId="{4A617434-31F0-4AAC-8B8A-CB40E5087A60}" type="presParOf" srcId="{FCCF4C9D-AC03-4151-B000-C607F24B5487}" destId="{5399BF14-44E5-4D70-87DE-A1B9D8743C90}" srcOrd="0" destOrd="0" presId="urn:microsoft.com/office/officeart/2005/8/layout/cycle2"/>
    <dgm:cxn modelId="{E372CEFE-4E51-4AE7-8A5A-DBEC37CB9897}" type="presParOf" srcId="{9489E94A-8930-44F3-B1DC-50971199AAA9}" destId="{D6C8B1BF-0A1D-4E5F-8505-9EEC9B299C32}" srcOrd="8" destOrd="0" presId="urn:microsoft.com/office/officeart/2005/8/layout/cycle2"/>
    <dgm:cxn modelId="{1DC56B05-A787-4814-8D5D-8E097A12A3BB}" type="presParOf" srcId="{9489E94A-8930-44F3-B1DC-50971199AAA9}" destId="{A9B7E84B-DB3B-461F-AB02-040B307F874B}" srcOrd="9" destOrd="0" presId="urn:microsoft.com/office/officeart/2005/8/layout/cycle2"/>
    <dgm:cxn modelId="{5ECE8EC8-CE1F-4333-AB13-404032601574}" type="presParOf" srcId="{A9B7E84B-DB3B-461F-AB02-040B307F874B}" destId="{7A85922D-1C16-4A4C-A4F2-3D44B7BBE2A2}" srcOrd="0" destOrd="0" presId="urn:microsoft.com/office/officeart/2005/8/layout/cycle2"/>
    <dgm:cxn modelId="{AA4CA8DB-BE1E-49F8-AD94-DBC711D75718}" type="presParOf" srcId="{9489E94A-8930-44F3-B1DC-50971199AAA9}" destId="{885FA87C-54C4-4226-A36B-E3FB2D85D782}" srcOrd="10" destOrd="0" presId="urn:microsoft.com/office/officeart/2005/8/layout/cycle2"/>
    <dgm:cxn modelId="{A6C2ADAD-E76D-4380-B73F-DC7167BA1499}" type="presParOf" srcId="{9489E94A-8930-44F3-B1DC-50971199AAA9}" destId="{E02B759D-9308-4E0A-A7B7-722EE09E4712}" srcOrd="11" destOrd="0" presId="urn:microsoft.com/office/officeart/2005/8/layout/cycle2"/>
    <dgm:cxn modelId="{AE54800A-5609-4748-9C4E-597E68DF386C}" type="presParOf" srcId="{E02B759D-9308-4E0A-A7B7-722EE09E4712}" destId="{E8F5F68F-35F2-4134-8E60-69A3EF9237ED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F7001459-AA79-44AC-B387-7257261AB356}">
      <dsp:nvSpPr>
        <dsp:cNvPr id="0" name=""/>
        <dsp:cNvSpPr/>
      </dsp:nvSpPr>
      <dsp:spPr>
        <a:xfrm>
          <a:off x="2038" y="619472"/>
          <a:ext cx="3287017" cy="3287017"/>
        </a:xfrm>
        <a:prstGeom prst="ellipse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 w="635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200" kern="1200" dirty="0" smtClean="0"/>
            <a:t>Svět </a:t>
          </a:r>
          <a:r>
            <a:rPr lang="cs-CZ" sz="3200" kern="1200" dirty="0" err="1" smtClean="0"/>
            <a:t>normativity</a:t>
          </a:r>
          <a:endParaRPr lang="cs-CZ" sz="3200" kern="1200" dirty="0"/>
        </a:p>
      </dsp:txBody>
      <dsp:txXfrm>
        <a:off x="2038" y="619472"/>
        <a:ext cx="3287017" cy="3287017"/>
      </dsp:txXfrm>
    </dsp:sp>
    <dsp:sp modelId="{EB642275-FD45-4015-8E4A-A1E4B79D2C3C}">
      <dsp:nvSpPr>
        <dsp:cNvPr id="0" name=""/>
        <dsp:cNvSpPr/>
      </dsp:nvSpPr>
      <dsp:spPr>
        <a:xfrm>
          <a:off x="3032688" y="154962"/>
          <a:ext cx="2048281" cy="110936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shade val="9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2600" kern="1200"/>
        </a:p>
      </dsp:txBody>
      <dsp:txXfrm>
        <a:off x="3032688" y="154962"/>
        <a:ext cx="2048281" cy="1109368"/>
      </dsp:txXfrm>
    </dsp:sp>
    <dsp:sp modelId="{B1E19C3D-D031-41B8-9025-7DA92CF3AF06}">
      <dsp:nvSpPr>
        <dsp:cNvPr id="0" name=""/>
        <dsp:cNvSpPr/>
      </dsp:nvSpPr>
      <dsp:spPr>
        <a:xfrm>
          <a:off x="4940543" y="619472"/>
          <a:ext cx="3287017" cy="3287017"/>
        </a:xfrm>
        <a:prstGeom prst="ellipse">
          <a:avLst/>
        </a:prstGeom>
        <a:solidFill>
          <a:schemeClr val="accent1">
            <a:shade val="80000"/>
            <a:hueOff val="291451"/>
            <a:satOff val="-21006"/>
            <a:lumOff val="30061"/>
            <a:alphaOff val="0"/>
          </a:schemeClr>
        </a:solidFill>
        <a:ln w="635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200" kern="1200" dirty="0" smtClean="0"/>
            <a:t>Svět fakticity</a:t>
          </a:r>
          <a:endParaRPr lang="cs-CZ" sz="3200" kern="1200" dirty="0"/>
        </a:p>
      </dsp:txBody>
      <dsp:txXfrm>
        <a:off x="4940543" y="619472"/>
        <a:ext cx="3287017" cy="3287017"/>
      </dsp:txXfrm>
    </dsp:sp>
    <dsp:sp modelId="{EDD52E64-E844-4279-A395-DCC14D1CBC65}">
      <dsp:nvSpPr>
        <dsp:cNvPr id="0" name=""/>
        <dsp:cNvSpPr/>
      </dsp:nvSpPr>
      <dsp:spPr>
        <a:xfrm rot="10800000">
          <a:off x="3148629" y="3261631"/>
          <a:ext cx="2048281" cy="110936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shade val="90000"/>
            <a:hueOff val="291412"/>
            <a:satOff val="-20608"/>
            <a:lumOff val="27687"/>
            <a:alphaOff val="0"/>
          </a:schemeClr>
        </a:soli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2600" kern="1200"/>
        </a:p>
      </dsp:txBody>
      <dsp:txXfrm rot="10800000">
        <a:off x="3148629" y="3261631"/>
        <a:ext cx="2048281" cy="1109368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C4809699-F45D-4D32-8B91-2DEF0F3A77B7}">
      <dsp:nvSpPr>
        <dsp:cNvPr id="0" name=""/>
        <dsp:cNvSpPr/>
      </dsp:nvSpPr>
      <dsp:spPr>
        <a:xfrm>
          <a:off x="1383" y="1345790"/>
          <a:ext cx="1834381" cy="1834381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700" kern="1200" dirty="0" err="1" smtClean="0"/>
            <a:t>Questio</a:t>
          </a:r>
          <a:r>
            <a:rPr lang="cs-CZ" sz="1700" kern="1200" dirty="0" smtClean="0"/>
            <a:t> facti</a:t>
          </a:r>
          <a:endParaRPr lang="cs-CZ" sz="1700" kern="1200" dirty="0"/>
        </a:p>
      </dsp:txBody>
      <dsp:txXfrm>
        <a:off x="1383" y="1345790"/>
        <a:ext cx="1834381" cy="1834381"/>
      </dsp:txXfrm>
    </dsp:sp>
    <dsp:sp modelId="{52F5F06A-C181-4C78-A051-6CF78C21BD89}">
      <dsp:nvSpPr>
        <dsp:cNvPr id="0" name=""/>
        <dsp:cNvSpPr/>
      </dsp:nvSpPr>
      <dsp:spPr>
        <a:xfrm>
          <a:off x="1984716" y="1731010"/>
          <a:ext cx="1063941" cy="1063941"/>
        </a:xfrm>
        <a:prstGeom prst="mathPlus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300" kern="1200"/>
        </a:p>
      </dsp:txBody>
      <dsp:txXfrm>
        <a:off x="1984716" y="1731010"/>
        <a:ext cx="1063941" cy="1063941"/>
      </dsp:txXfrm>
    </dsp:sp>
    <dsp:sp modelId="{A3EF7B9B-8E24-4291-9256-F1EE7557A938}">
      <dsp:nvSpPr>
        <dsp:cNvPr id="0" name=""/>
        <dsp:cNvSpPr/>
      </dsp:nvSpPr>
      <dsp:spPr>
        <a:xfrm>
          <a:off x="3197609" y="1345790"/>
          <a:ext cx="1834381" cy="1834381"/>
        </a:xfrm>
        <a:prstGeom prst="ellipse">
          <a:avLst/>
        </a:prstGeom>
        <a:solidFill>
          <a:schemeClr val="accent5">
            <a:hueOff val="3359277"/>
            <a:satOff val="4740"/>
            <a:lumOff val="-588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700" kern="1200" dirty="0" err="1" smtClean="0"/>
            <a:t>Questio</a:t>
          </a:r>
          <a:r>
            <a:rPr lang="cs-CZ" sz="1700" kern="1200" dirty="0" smtClean="0"/>
            <a:t> </a:t>
          </a:r>
          <a:r>
            <a:rPr lang="cs-CZ" sz="1700" kern="1200" dirty="0" err="1" smtClean="0"/>
            <a:t>iuris</a:t>
          </a:r>
          <a:endParaRPr lang="cs-CZ" sz="1700" kern="1200" dirty="0"/>
        </a:p>
      </dsp:txBody>
      <dsp:txXfrm>
        <a:off x="3197609" y="1345790"/>
        <a:ext cx="1834381" cy="1834381"/>
      </dsp:txXfrm>
    </dsp:sp>
    <dsp:sp modelId="{8159C785-8867-4355-A338-E31CA1D11C31}">
      <dsp:nvSpPr>
        <dsp:cNvPr id="0" name=""/>
        <dsp:cNvSpPr/>
      </dsp:nvSpPr>
      <dsp:spPr>
        <a:xfrm>
          <a:off x="5180942" y="1731010"/>
          <a:ext cx="1063941" cy="1063941"/>
        </a:xfrm>
        <a:prstGeom prst="mathEqual">
          <a:avLst/>
        </a:prstGeom>
        <a:solidFill>
          <a:schemeClr val="accent5">
            <a:hueOff val="6718553"/>
            <a:satOff val="9479"/>
            <a:lumOff val="-1176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2000" kern="1200"/>
        </a:p>
      </dsp:txBody>
      <dsp:txXfrm>
        <a:off x="5180942" y="1731010"/>
        <a:ext cx="1063941" cy="1063941"/>
      </dsp:txXfrm>
    </dsp:sp>
    <dsp:sp modelId="{0D58464A-5C90-44FD-899E-6A15913EF7B0}">
      <dsp:nvSpPr>
        <dsp:cNvPr id="0" name=""/>
        <dsp:cNvSpPr/>
      </dsp:nvSpPr>
      <dsp:spPr>
        <a:xfrm>
          <a:off x="6393835" y="1345790"/>
          <a:ext cx="1834381" cy="1834381"/>
        </a:xfrm>
        <a:prstGeom prst="ellipse">
          <a:avLst/>
        </a:prstGeom>
        <a:solidFill>
          <a:schemeClr val="accent5">
            <a:hueOff val="6718553"/>
            <a:satOff val="9479"/>
            <a:lumOff val="-1176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700" kern="1200" dirty="0" smtClean="0"/>
            <a:t>Rozhodnutí</a:t>
          </a:r>
          <a:endParaRPr lang="cs-CZ" sz="1700" kern="1200" dirty="0"/>
        </a:p>
      </dsp:txBody>
      <dsp:txXfrm>
        <a:off x="6393835" y="1345790"/>
        <a:ext cx="1834381" cy="1834381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9EA84841-B953-4666-BDA0-70158ECA4E81}">
      <dsp:nvSpPr>
        <dsp:cNvPr id="0" name=""/>
        <dsp:cNvSpPr/>
      </dsp:nvSpPr>
      <dsp:spPr>
        <a:xfrm>
          <a:off x="2402" y="1839546"/>
          <a:ext cx="846869" cy="846869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800" kern="1200" dirty="0" err="1" smtClean="0"/>
            <a:t>Questio</a:t>
          </a:r>
          <a:r>
            <a:rPr lang="cs-CZ" sz="800" kern="1200" dirty="0" smtClean="0"/>
            <a:t> facti</a:t>
          </a:r>
          <a:endParaRPr lang="cs-CZ" sz="800" kern="1200" dirty="0"/>
        </a:p>
      </dsp:txBody>
      <dsp:txXfrm>
        <a:off x="2402" y="1839546"/>
        <a:ext cx="846869" cy="846869"/>
      </dsp:txXfrm>
    </dsp:sp>
    <dsp:sp modelId="{A64BE45E-A6AC-48D8-B470-D385D39D7235}">
      <dsp:nvSpPr>
        <dsp:cNvPr id="0" name=""/>
        <dsp:cNvSpPr/>
      </dsp:nvSpPr>
      <dsp:spPr>
        <a:xfrm>
          <a:off x="918037" y="2017388"/>
          <a:ext cx="491184" cy="491184"/>
        </a:xfrm>
        <a:prstGeom prst="mathPlus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600" kern="1200"/>
        </a:p>
      </dsp:txBody>
      <dsp:txXfrm>
        <a:off x="918037" y="2017388"/>
        <a:ext cx="491184" cy="491184"/>
      </dsp:txXfrm>
    </dsp:sp>
    <dsp:sp modelId="{150CBEC6-D499-4D15-A351-E1DA8B98C074}">
      <dsp:nvSpPr>
        <dsp:cNvPr id="0" name=""/>
        <dsp:cNvSpPr/>
      </dsp:nvSpPr>
      <dsp:spPr>
        <a:xfrm>
          <a:off x="1477987" y="1839546"/>
          <a:ext cx="846869" cy="846869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800" kern="1200" dirty="0" err="1" smtClean="0"/>
            <a:t>Questio</a:t>
          </a:r>
          <a:r>
            <a:rPr lang="cs-CZ" sz="800" kern="1200" dirty="0" smtClean="0"/>
            <a:t> </a:t>
          </a:r>
          <a:r>
            <a:rPr lang="cs-CZ" sz="800" kern="1200" dirty="0" err="1" smtClean="0"/>
            <a:t>Iuris</a:t>
          </a:r>
          <a:endParaRPr lang="cs-CZ" sz="800" kern="1200" dirty="0"/>
        </a:p>
      </dsp:txBody>
      <dsp:txXfrm>
        <a:off x="1477987" y="1839546"/>
        <a:ext cx="846869" cy="846869"/>
      </dsp:txXfrm>
    </dsp:sp>
    <dsp:sp modelId="{2B8668D9-F913-43F3-8F71-0C95884F471C}">
      <dsp:nvSpPr>
        <dsp:cNvPr id="0" name=""/>
        <dsp:cNvSpPr/>
      </dsp:nvSpPr>
      <dsp:spPr>
        <a:xfrm>
          <a:off x="2393622" y="2017388"/>
          <a:ext cx="491184" cy="491184"/>
        </a:xfrm>
        <a:prstGeom prst="mathPlus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600" kern="1200"/>
        </a:p>
      </dsp:txBody>
      <dsp:txXfrm>
        <a:off x="2393622" y="2017388"/>
        <a:ext cx="491184" cy="491184"/>
      </dsp:txXfrm>
    </dsp:sp>
    <dsp:sp modelId="{0CEDA4CE-05B9-433C-A08B-366377411461}">
      <dsp:nvSpPr>
        <dsp:cNvPr id="0" name=""/>
        <dsp:cNvSpPr/>
      </dsp:nvSpPr>
      <dsp:spPr>
        <a:xfrm>
          <a:off x="2953572" y="1839546"/>
          <a:ext cx="846869" cy="846869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800" kern="1200" dirty="0" smtClean="0"/>
            <a:t>Co měl soudce k snídani</a:t>
          </a:r>
          <a:endParaRPr lang="cs-CZ" sz="800" kern="1200" dirty="0"/>
        </a:p>
      </dsp:txBody>
      <dsp:txXfrm>
        <a:off x="2953572" y="1839546"/>
        <a:ext cx="846869" cy="846869"/>
      </dsp:txXfrm>
    </dsp:sp>
    <dsp:sp modelId="{C2808D4D-A0DC-4872-A6D6-3ADA02DF5BE0}">
      <dsp:nvSpPr>
        <dsp:cNvPr id="0" name=""/>
        <dsp:cNvSpPr/>
      </dsp:nvSpPr>
      <dsp:spPr>
        <a:xfrm>
          <a:off x="3869207" y="2017388"/>
          <a:ext cx="491184" cy="491184"/>
        </a:xfrm>
        <a:prstGeom prst="mathPlus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600" kern="1200"/>
        </a:p>
      </dsp:txBody>
      <dsp:txXfrm>
        <a:off x="3869207" y="2017388"/>
        <a:ext cx="491184" cy="491184"/>
      </dsp:txXfrm>
    </dsp:sp>
    <dsp:sp modelId="{3D8AF275-A90A-49CA-A916-C65A753F6D8C}">
      <dsp:nvSpPr>
        <dsp:cNvPr id="0" name=""/>
        <dsp:cNvSpPr/>
      </dsp:nvSpPr>
      <dsp:spPr>
        <a:xfrm>
          <a:off x="4429157" y="1839546"/>
          <a:ext cx="846869" cy="846869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800" kern="1200" dirty="0" smtClean="0"/>
            <a:t>Jaké je jeho politická orientace</a:t>
          </a:r>
          <a:endParaRPr lang="cs-CZ" sz="800" kern="1200" dirty="0"/>
        </a:p>
      </dsp:txBody>
      <dsp:txXfrm>
        <a:off x="4429157" y="1839546"/>
        <a:ext cx="846869" cy="846869"/>
      </dsp:txXfrm>
    </dsp:sp>
    <dsp:sp modelId="{E7941117-130E-416D-953C-F871508CE447}">
      <dsp:nvSpPr>
        <dsp:cNvPr id="0" name=""/>
        <dsp:cNvSpPr/>
      </dsp:nvSpPr>
      <dsp:spPr>
        <a:xfrm>
          <a:off x="5344792" y="2017388"/>
          <a:ext cx="491184" cy="491184"/>
        </a:xfrm>
        <a:prstGeom prst="mathPlus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600" kern="1200"/>
        </a:p>
      </dsp:txBody>
      <dsp:txXfrm>
        <a:off x="5344792" y="2017388"/>
        <a:ext cx="491184" cy="491184"/>
      </dsp:txXfrm>
    </dsp:sp>
    <dsp:sp modelId="{C0221D33-2790-418E-AD33-5AA0926C5477}">
      <dsp:nvSpPr>
        <dsp:cNvPr id="0" name=""/>
        <dsp:cNvSpPr/>
      </dsp:nvSpPr>
      <dsp:spPr>
        <a:xfrm>
          <a:off x="5904742" y="1839546"/>
          <a:ext cx="846869" cy="846869"/>
        </a:xfrm>
        <a:prstGeom prst="ellips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800" kern="1200" dirty="0" smtClean="0"/>
            <a:t>Jak moc si váží práva</a:t>
          </a:r>
          <a:endParaRPr lang="cs-CZ" sz="800" kern="1200" dirty="0"/>
        </a:p>
      </dsp:txBody>
      <dsp:txXfrm>
        <a:off x="5904742" y="1839546"/>
        <a:ext cx="846869" cy="846869"/>
      </dsp:txXfrm>
    </dsp:sp>
    <dsp:sp modelId="{725CE89F-E0A4-43FC-BA44-7E66ED15CF49}">
      <dsp:nvSpPr>
        <dsp:cNvPr id="0" name=""/>
        <dsp:cNvSpPr/>
      </dsp:nvSpPr>
      <dsp:spPr>
        <a:xfrm>
          <a:off x="6820377" y="2017388"/>
          <a:ext cx="491184" cy="491184"/>
        </a:xfrm>
        <a:prstGeom prst="mathEqual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900" kern="1200"/>
        </a:p>
      </dsp:txBody>
      <dsp:txXfrm>
        <a:off x="6820377" y="2017388"/>
        <a:ext cx="491184" cy="491184"/>
      </dsp:txXfrm>
    </dsp:sp>
    <dsp:sp modelId="{D47F2E2B-9AD7-4D62-914E-DF6FA5391585}">
      <dsp:nvSpPr>
        <dsp:cNvPr id="0" name=""/>
        <dsp:cNvSpPr/>
      </dsp:nvSpPr>
      <dsp:spPr>
        <a:xfrm>
          <a:off x="7380327" y="1839546"/>
          <a:ext cx="846869" cy="846869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800" kern="1200" dirty="0" smtClean="0"/>
            <a:t>Rozhodnutí</a:t>
          </a:r>
          <a:endParaRPr lang="cs-CZ" sz="800" kern="1200" dirty="0"/>
        </a:p>
      </dsp:txBody>
      <dsp:txXfrm>
        <a:off x="7380327" y="1839546"/>
        <a:ext cx="846869" cy="846869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equation1">
  <dgm:title val=""/>
  <dgm:desc val=""/>
  <dgm:catLst>
    <dgm:cat type="relationship" pri="17000"/>
    <dgm:cat type="process" pri="2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choose name="Name0">
      <dgm:if name="Name1" func="var" arg="dir" op="equ" val="norm">
        <dgm:alg type="lin">
          <dgm:param type="fallback" val="2D"/>
        </dgm:alg>
      </dgm:if>
      <dgm:else name="Name2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fact="0.58"/>
      <dgm:constr type="primFontSz" for="ch" ptType="node" op="equ" val="65"/>
      <dgm:constr type="primFontSz" for="ch" ptType="sibTrans" op="equ" val="55"/>
      <dgm:constr type="primFontSz" for="ch" ptType="sibTrans" refType="primFontSz" refFor="ch" refPtType="node" op="lte" fact="0.8"/>
      <dgm:constr type="w" for="ch" forName="spacerL" refType="w" refFor="ch" refPtType="sibTrans" fact="0.14"/>
      <dgm:constr type="w" for="ch" forName="spacerR" refType="w" refFor="ch" refPtType="sibTrans" fact="0.14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pacerL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ibTrans">
          <dgm:alg type="tx"/>
          <dgm:choose name="Name3">
            <dgm:if name="Name4" axis="followSib" ptType="sibTrans" func="cnt" op="equ" val="0">
              <dgm:shape xmlns:r="http://schemas.openxmlformats.org/officeDocument/2006/relationships" type="mathEqual" r:blip="">
                <dgm:adjLst/>
              </dgm:shape>
            </dgm:if>
            <dgm:else name="Name5">
              <dgm:shape xmlns:r="http://schemas.openxmlformats.org/officeDocument/2006/relationships" type="mathPlus" r:blip="">
                <dgm:adjLst/>
              </dgm:shape>
            </dgm:else>
          </dgm:choose>
          <dgm:presOf axis="self"/>
          <dgm:constrLst>
            <dgm:constr type="h" refType="w"/>
            <dgm:constr type="lMarg"/>
            <dgm:constr type="rMarg"/>
            <dgm:constr type="tMarg"/>
            <dgm:constr type="bMarg"/>
          </dgm:constrLst>
          <dgm:ruleLst>
            <dgm:rule type="primFontSz" val="5" fact="NaN" max="NaN"/>
          </dgm:ruleLst>
        </dgm:layoutNode>
        <dgm:layoutNode name="spacerR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equation1">
  <dgm:title val=""/>
  <dgm:desc val=""/>
  <dgm:catLst>
    <dgm:cat type="relationship" pri="17000"/>
    <dgm:cat type="process" pri="2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choose name="Name0">
      <dgm:if name="Name1" func="var" arg="dir" op="equ" val="norm">
        <dgm:alg type="lin">
          <dgm:param type="fallback" val="2D"/>
        </dgm:alg>
      </dgm:if>
      <dgm:else name="Name2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fact="0.58"/>
      <dgm:constr type="primFontSz" for="ch" ptType="node" op="equ" val="65"/>
      <dgm:constr type="primFontSz" for="ch" ptType="sibTrans" op="equ" val="55"/>
      <dgm:constr type="primFontSz" for="ch" ptType="sibTrans" refType="primFontSz" refFor="ch" refPtType="node" op="lte" fact="0.8"/>
      <dgm:constr type="w" for="ch" forName="spacerL" refType="w" refFor="ch" refPtType="sibTrans" fact="0.14"/>
      <dgm:constr type="w" for="ch" forName="spacerR" refType="w" refFor="ch" refPtType="sibTrans" fact="0.14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pacerL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ibTrans">
          <dgm:alg type="tx"/>
          <dgm:choose name="Name3">
            <dgm:if name="Name4" axis="followSib" ptType="sibTrans" func="cnt" op="equ" val="0">
              <dgm:shape xmlns:r="http://schemas.openxmlformats.org/officeDocument/2006/relationships" type="mathEqual" r:blip="">
                <dgm:adjLst/>
              </dgm:shape>
            </dgm:if>
            <dgm:else name="Name5">
              <dgm:shape xmlns:r="http://schemas.openxmlformats.org/officeDocument/2006/relationships" type="mathPlus" r:blip="">
                <dgm:adjLst/>
              </dgm:shape>
            </dgm:else>
          </dgm:choose>
          <dgm:presOf axis="self"/>
          <dgm:constrLst>
            <dgm:constr type="h" refType="w"/>
            <dgm:constr type="lMarg"/>
            <dgm:constr type="rMarg"/>
            <dgm:constr type="tMarg"/>
            <dgm:constr type="bMarg"/>
          </dgm:constrLst>
          <dgm:ruleLst>
            <dgm:rule type="primFontSz" val="5" fact="NaN" max="NaN"/>
          </dgm:ruleLst>
        </dgm:layoutNode>
        <dgm:layoutNode name="spacerR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avoúhlý trojúhelník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grpSp>
        <p:nvGrpSpPr>
          <p:cNvPr id="2" name="Skupina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Volný tvar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Volný tvar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Volný tvar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Přímá spojovací čára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895CF3B5-4707-4B31-96FF-FC2CCE529A7B}" type="datetimeFigureOut">
              <a:rPr lang="cs-CZ" smtClean="0"/>
              <a:pPr/>
              <a:t>18.11.2013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03F13BA2-37D6-435F-A497-E2B9F1C97FA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95CF3B5-4707-4B31-96FF-FC2CCE529A7B}" type="datetimeFigureOut">
              <a:rPr lang="cs-CZ" smtClean="0"/>
              <a:pPr/>
              <a:t>18.11.2013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3F13BA2-37D6-435F-A497-E2B9F1C97FA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95CF3B5-4707-4B31-96FF-FC2CCE529A7B}" type="datetimeFigureOut">
              <a:rPr lang="cs-CZ" smtClean="0"/>
              <a:pPr/>
              <a:t>18.11.2013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3F13BA2-37D6-435F-A497-E2B9F1C97FA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95CF3B5-4707-4B31-96FF-FC2CCE529A7B}" type="datetimeFigureOut">
              <a:rPr lang="cs-CZ" smtClean="0"/>
              <a:pPr/>
              <a:t>18.11.2013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3F13BA2-37D6-435F-A497-E2B9F1C97FA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95CF3B5-4707-4B31-96FF-FC2CCE529A7B}" type="datetimeFigureOut">
              <a:rPr lang="cs-CZ" smtClean="0"/>
              <a:pPr/>
              <a:t>18.11.2013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3F13BA2-37D6-435F-A497-E2B9F1C97FA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Dvojitá šipka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Dvojitá šipka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95CF3B5-4707-4B31-96FF-FC2CCE529A7B}" type="datetimeFigureOut">
              <a:rPr lang="cs-CZ" smtClean="0"/>
              <a:pPr/>
              <a:t>18.11.2013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3F13BA2-37D6-435F-A497-E2B9F1C97FA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95CF3B5-4707-4B31-96FF-FC2CCE529A7B}" type="datetimeFigureOut">
              <a:rPr lang="cs-CZ" smtClean="0"/>
              <a:pPr/>
              <a:t>18.11.2013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3F13BA2-37D6-435F-A497-E2B9F1C97FA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95CF3B5-4707-4B31-96FF-FC2CCE529A7B}" type="datetimeFigureOut">
              <a:rPr lang="cs-CZ" smtClean="0"/>
              <a:pPr/>
              <a:t>18.11.2013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3F13BA2-37D6-435F-A497-E2B9F1C97FA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95CF3B5-4707-4B31-96FF-FC2CCE529A7B}" type="datetimeFigureOut">
              <a:rPr lang="cs-CZ" smtClean="0"/>
              <a:pPr/>
              <a:t>18.11.2013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3F13BA2-37D6-435F-A497-E2B9F1C97FA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895CF3B5-4707-4B31-96FF-FC2CCE529A7B}" type="datetimeFigureOut">
              <a:rPr lang="cs-CZ" smtClean="0"/>
              <a:pPr/>
              <a:t>18.11.2013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3F13BA2-37D6-435F-A497-E2B9F1C97FA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895CF3B5-4707-4B31-96FF-FC2CCE529A7B}" type="datetimeFigureOut">
              <a:rPr lang="cs-CZ" smtClean="0"/>
              <a:pPr/>
              <a:t>18.11.2013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03F13BA2-37D6-435F-A497-E2B9F1C97FA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Volný tvar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Pravoúhlý trojúhelník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Přímá spojovací čára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Dvojitá šipka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Dvojitá šipka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Volný tvar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Volný tvar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Pravoúhlý trojúhelník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Přímá spojovací čára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895CF3B5-4707-4B31-96FF-FC2CCE529A7B}" type="datetimeFigureOut">
              <a:rPr lang="cs-CZ" smtClean="0"/>
              <a:pPr/>
              <a:t>18.11.2013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03F13BA2-37D6-435F-A497-E2B9F1C97FAD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7" r:id="rId1"/>
    <p:sldLayoutId id="2147483878" r:id="rId2"/>
    <p:sldLayoutId id="2147483879" r:id="rId3"/>
    <p:sldLayoutId id="2147483880" r:id="rId4"/>
    <p:sldLayoutId id="2147483881" r:id="rId5"/>
    <p:sldLayoutId id="2147483882" r:id="rId6"/>
    <p:sldLayoutId id="2147483883" r:id="rId7"/>
    <p:sldLayoutId id="2147483884" r:id="rId8"/>
    <p:sldLayoutId id="2147483885" r:id="rId9"/>
    <p:sldLayoutId id="2147483886" r:id="rId10"/>
    <p:sldLayoutId id="2147483887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Právní a morální argumenty v rozhodování etických komisí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Zástupný symbol pro obsah 8"/>
          <p:cNvGraphicFramePr>
            <a:graphicFrameLocks noGrp="1"/>
          </p:cNvGraphicFramePr>
          <p:nvPr>
            <p:ph idx="1"/>
          </p:nvPr>
        </p:nvGraphicFramePr>
        <p:xfrm>
          <a:off x="457200" y="1481138"/>
          <a:ext cx="8229600" cy="4525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Aplikace práva III </a:t>
            </a:r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algn="ctr">
              <a:buNone/>
            </a:pPr>
            <a:r>
              <a:rPr lang="cs-CZ" sz="4400" b="1" dirty="0" smtClean="0"/>
              <a:t>EÚLP</a:t>
            </a:r>
          </a:p>
          <a:p>
            <a:pPr algn="ctr">
              <a:buNone/>
            </a:pPr>
            <a:endParaRPr lang="cs-CZ" dirty="0" smtClean="0"/>
          </a:p>
          <a:p>
            <a:pPr algn="ctr">
              <a:buNone/>
            </a:pPr>
            <a:r>
              <a:rPr lang="cs-CZ" dirty="0" smtClean="0"/>
              <a:t>ČLÁNEK 3</a:t>
            </a:r>
          </a:p>
          <a:p>
            <a:pPr algn="ctr">
              <a:buNone/>
            </a:pPr>
            <a:r>
              <a:rPr lang="cs-CZ" i="1" dirty="0" smtClean="0"/>
              <a:t>Zákaz mučení</a:t>
            </a:r>
          </a:p>
          <a:p>
            <a:pPr algn="just">
              <a:buNone/>
            </a:pPr>
            <a:r>
              <a:rPr lang="cs-CZ" dirty="0" smtClean="0"/>
              <a:t>	Nikdo nesmí být mučen nebo podrobován nelidskému či ponižujícímu zacházení anebo trestu.</a:t>
            </a:r>
          </a:p>
          <a:p>
            <a:pPr algn="ctr">
              <a:buNone/>
            </a:pPr>
            <a:r>
              <a:rPr lang="cs-CZ" dirty="0" smtClean="0"/>
              <a:t>ČLÁNEK 8</a:t>
            </a:r>
          </a:p>
          <a:p>
            <a:pPr algn="ctr">
              <a:buNone/>
            </a:pPr>
            <a:r>
              <a:rPr lang="cs-CZ" dirty="0" smtClean="0"/>
              <a:t>	</a:t>
            </a:r>
            <a:r>
              <a:rPr lang="cs-CZ" i="1" dirty="0" smtClean="0"/>
              <a:t>Právo na respektování soukromého a rodinného života</a:t>
            </a:r>
          </a:p>
          <a:p>
            <a:pPr algn="just">
              <a:buNone/>
            </a:pPr>
            <a:r>
              <a:rPr lang="cs-CZ" dirty="0" smtClean="0"/>
              <a:t>	</a:t>
            </a:r>
          </a:p>
          <a:p>
            <a:pPr algn="just">
              <a:buNone/>
            </a:pPr>
            <a:r>
              <a:rPr lang="cs-CZ" dirty="0"/>
              <a:t>	</a:t>
            </a:r>
            <a:r>
              <a:rPr lang="cs-CZ" dirty="0" smtClean="0"/>
              <a:t>Každý má právo na respektování svého soukromého a rodinného života, obydlí a korespondence.</a:t>
            </a:r>
          </a:p>
          <a:p>
            <a:pPr algn="just">
              <a:buNone/>
            </a:pPr>
            <a:r>
              <a:rPr lang="cs-CZ" dirty="0" smtClean="0"/>
              <a:t>      </a:t>
            </a:r>
          </a:p>
          <a:p>
            <a:pPr algn="just">
              <a:buNone/>
            </a:pPr>
            <a:r>
              <a:rPr lang="cs-CZ" dirty="0" smtClean="0"/>
              <a:t>	Státní orgán nemůže do výkonu tohoto práva zasahovat kromě Případů, kdy je to v souladu se zákonem a nezbytné v demokratické společnosti v zájmu národní bezpečnosti, veřejné bezpečnosti, hospodářského blahobytu země, ochrany pořádku a předcházení zločinnosti, ochrany zdraví nebo morálky nebo ochrany práv a svobod jiných.</a:t>
            </a: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Aplikace práva IV</a:t>
            </a:r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cs-CZ" b="1" dirty="0" smtClean="0"/>
              <a:t>Zákon o zdravotních službách</a:t>
            </a:r>
          </a:p>
          <a:p>
            <a:pPr algn="ctr">
              <a:buNone/>
            </a:pPr>
            <a:r>
              <a:rPr lang="cs-CZ" b="1" dirty="0" smtClean="0"/>
              <a:t>§ 34</a:t>
            </a:r>
          </a:p>
          <a:p>
            <a:pPr algn="just">
              <a:buNone/>
            </a:pPr>
            <a:r>
              <a:rPr lang="cs-CZ" b="1" dirty="0" smtClean="0"/>
              <a:t>(1)</a:t>
            </a:r>
            <a:r>
              <a:rPr lang="cs-CZ" dirty="0" smtClean="0"/>
              <a:t> Souhlas s poskytnutím zdravotních služeb (dále jen „souhlas“) se pokládá za</a:t>
            </a:r>
          </a:p>
          <a:p>
            <a:pPr lvl="1" algn="just">
              <a:buNone/>
            </a:pPr>
            <a:r>
              <a:rPr lang="cs-CZ" b="1" dirty="0" smtClean="0"/>
              <a:t>a)</a:t>
            </a:r>
            <a:r>
              <a:rPr lang="cs-CZ" dirty="0" smtClean="0"/>
              <a:t> svobodný, je-li dán bez jakéhokoliv nátlaku,</a:t>
            </a:r>
          </a:p>
          <a:p>
            <a:pPr lvl="1" algn="just">
              <a:buNone/>
            </a:pPr>
            <a:r>
              <a:rPr lang="cs-CZ" b="1" dirty="0" smtClean="0"/>
              <a:t>b)</a:t>
            </a:r>
            <a:r>
              <a:rPr lang="cs-CZ" dirty="0" smtClean="0"/>
              <a:t> informovaný, je-li pacientovi před vyslovením souhlasu podána informace podle § 31; souhlas se pokládá za informovaný také v případě, že se pacient podle § 32 odst. 1 podání informace vzdal.</a:t>
            </a:r>
          </a:p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Morální argumenty v právu</a:t>
            </a:r>
            <a:endParaRPr lang="cs-CZ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Trolley</a:t>
            </a:r>
            <a:r>
              <a:rPr lang="cs-CZ" dirty="0" smtClean="0"/>
              <a:t> car </a:t>
            </a:r>
            <a:r>
              <a:rPr lang="cs-CZ" dirty="0" err="1" smtClean="0"/>
              <a:t>problem</a:t>
            </a:r>
            <a:endParaRPr lang="cs-CZ" dirty="0" smtClean="0"/>
          </a:p>
          <a:p>
            <a:r>
              <a:rPr lang="cs-CZ" dirty="0" smtClean="0"/>
              <a:t>Problém interrupce</a:t>
            </a:r>
          </a:p>
          <a:p>
            <a:r>
              <a:rPr lang="cs-CZ" dirty="0" smtClean="0"/>
              <a:t>Problém eutanazie</a:t>
            </a: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Existence rozumné neshody </a:t>
            </a:r>
            <a:endParaRPr lang="cs-CZ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Právní princip, vyjadřující zákaz překvapivých rozhodnutí</a:t>
            </a:r>
          </a:p>
          <a:p>
            <a:r>
              <a:rPr lang="cs-CZ" dirty="0" smtClean="0"/>
              <a:t>V obdobných případech obdobně</a:t>
            </a:r>
          </a:p>
          <a:p>
            <a:r>
              <a:rPr lang="cs-CZ" i="1" dirty="0" err="1"/>
              <a:t>ignoratia</a:t>
            </a:r>
            <a:r>
              <a:rPr lang="cs-CZ" i="1" dirty="0"/>
              <a:t> </a:t>
            </a:r>
            <a:r>
              <a:rPr lang="cs-CZ" i="1" dirty="0" err="1"/>
              <a:t>iuris</a:t>
            </a:r>
            <a:r>
              <a:rPr lang="cs-CZ" i="1" dirty="0"/>
              <a:t> non </a:t>
            </a:r>
            <a:r>
              <a:rPr lang="cs-CZ" i="1" dirty="0" err="1"/>
              <a:t>excusat</a:t>
            </a:r>
            <a:endParaRPr lang="cs-CZ" i="1" dirty="0" smtClean="0"/>
          </a:p>
          <a:p>
            <a:r>
              <a:rPr lang="cs-CZ" dirty="0" err="1" smtClean="0"/>
              <a:t>Lon</a:t>
            </a:r>
            <a:r>
              <a:rPr lang="cs-CZ" dirty="0" smtClean="0"/>
              <a:t> </a:t>
            </a:r>
            <a:r>
              <a:rPr lang="cs-CZ" dirty="0" err="1" smtClean="0"/>
              <a:t>Fuller</a:t>
            </a:r>
            <a:r>
              <a:rPr lang="cs-CZ" dirty="0" smtClean="0"/>
              <a:t>: Morálka práva, </a:t>
            </a:r>
          </a:p>
          <a:p>
            <a:pPr lvl="1">
              <a:lnSpc>
                <a:spcPct val="90000"/>
              </a:lnSpc>
            </a:pPr>
            <a:r>
              <a:rPr lang="cs-CZ" sz="1900" dirty="0" smtClean="0"/>
              <a:t>obecnost práva,</a:t>
            </a:r>
          </a:p>
          <a:p>
            <a:pPr lvl="1">
              <a:lnSpc>
                <a:spcPct val="90000"/>
              </a:lnSpc>
            </a:pPr>
            <a:r>
              <a:rPr lang="cs-CZ" sz="1900" dirty="0" smtClean="0"/>
              <a:t>řádné vyhlašování práva,</a:t>
            </a:r>
          </a:p>
          <a:p>
            <a:pPr lvl="1">
              <a:lnSpc>
                <a:spcPct val="90000"/>
              </a:lnSpc>
            </a:pPr>
            <a:r>
              <a:rPr lang="cs-CZ" sz="1900" dirty="0" smtClean="0"/>
              <a:t>zákaz zpětné působnosti zákonů,</a:t>
            </a:r>
          </a:p>
          <a:p>
            <a:pPr lvl="1">
              <a:lnSpc>
                <a:spcPct val="90000"/>
              </a:lnSpc>
            </a:pPr>
            <a:r>
              <a:rPr lang="cs-CZ" sz="1900" dirty="0" smtClean="0"/>
              <a:t>jasnost zákonů,</a:t>
            </a:r>
          </a:p>
          <a:p>
            <a:pPr lvl="1">
              <a:lnSpc>
                <a:spcPct val="90000"/>
              </a:lnSpc>
            </a:pPr>
            <a:r>
              <a:rPr lang="cs-CZ" sz="1900" dirty="0" smtClean="0"/>
              <a:t>eliminaci rozporů v zákonech,</a:t>
            </a:r>
          </a:p>
          <a:p>
            <a:pPr lvl="1">
              <a:lnSpc>
                <a:spcPct val="90000"/>
              </a:lnSpc>
            </a:pPr>
            <a:r>
              <a:rPr lang="cs-CZ" sz="1900" dirty="0" smtClean="0"/>
              <a:t>zákaz požadování nemožného,</a:t>
            </a:r>
          </a:p>
          <a:p>
            <a:pPr lvl="1">
              <a:lnSpc>
                <a:spcPct val="90000"/>
              </a:lnSpc>
            </a:pPr>
            <a:r>
              <a:rPr lang="cs-CZ" sz="1900" dirty="0" smtClean="0"/>
              <a:t>poměrnou stálost práva v čase.</a:t>
            </a:r>
          </a:p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Právní jistota</a:t>
            </a:r>
            <a:endParaRPr lang="cs-CZ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Diskursivní teorie</a:t>
            </a:r>
          </a:p>
          <a:p>
            <a:r>
              <a:rPr lang="cs-CZ" dirty="0" smtClean="0"/>
              <a:t>Ideální diskurs</a:t>
            </a:r>
          </a:p>
          <a:p>
            <a:pPr lvl="1"/>
            <a:r>
              <a:rPr lang="cs-CZ" dirty="0" smtClean="0"/>
              <a:t>Ideální komunikační situace: neomezený čas, neomezené množství účastníků a žádnou hrozbu nátlaku</a:t>
            </a:r>
          </a:p>
          <a:p>
            <a:pPr lvl="2"/>
            <a:r>
              <a:rPr lang="cs-CZ" dirty="0" smtClean="0"/>
              <a:t>Zajistit, aby argumentace nebyla ukončena bez racionálního podnětu</a:t>
            </a:r>
          </a:p>
          <a:p>
            <a:pPr lvl="2"/>
            <a:r>
              <a:rPr lang="cs-CZ" dirty="0" smtClean="0"/>
              <a:t>Zajistit jak svobodnou volbu témat argumentace, tak zahrnutí nejlepších informací a zdůvodnění skrz univerzální a rovný přístup k argumentaci</a:t>
            </a:r>
          </a:p>
          <a:p>
            <a:pPr lvl="2"/>
            <a:r>
              <a:rPr lang="cs-CZ" dirty="0" smtClean="0"/>
              <a:t>Vyloučit jakýkoliv nátlak jiný než tlak lepšího argumentu</a:t>
            </a:r>
          </a:p>
          <a:p>
            <a:r>
              <a:rPr lang="cs-CZ" dirty="0" smtClean="0"/>
              <a:t>Reálný diskurs</a:t>
            </a: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Demokratická dělba moci</a:t>
            </a:r>
            <a:endParaRPr lang="cs-CZ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457200" y="1481138"/>
          <a:ext cx="8229600" cy="4525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Demokratická dělba moci</a:t>
            </a:r>
            <a:endParaRPr lang="cs-CZ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cs-CZ" b="1" dirty="0" err="1" smtClean="0"/>
              <a:t>ObčZ</a:t>
            </a:r>
            <a:endParaRPr lang="cs-CZ" b="1" dirty="0" smtClean="0"/>
          </a:p>
          <a:p>
            <a:pPr algn="ctr">
              <a:buNone/>
            </a:pPr>
            <a:endParaRPr lang="cs-CZ" b="1" dirty="0" smtClean="0"/>
          </a:p>
          <a:p>
            <a:pPr algn="ctr">
              <a:buNone/>
            </a:pPr>
            <a:r>
              <a:rPr lang="cs-CZ" b="1" dirty="0" smtClean="0"/>
              <a:t>§ </a:t>
            </a:r>
            <a:r>
              <a:rPr lang="cs-CZ" b="1" dirty="0"/>
              <a:t>39</a:t>
            </a:r>
          </a:p>
          <a:p>
            <a:pPr algn="just">
              <a:buNone/>
            </a:pPr>
            <a:r>
              <a:rPr lang="cs-CZ" dirty="0" smtClean="0"/>
              <a:t>	Neplatný </a:t>
            </a:r>
            <a:r>
              <a:rPr lang="cs-CZ" dirty="0"/>
              <a:t>je právní úkon, který svým </a:t>
            </a:r>
            <a:r>
              <a:rPr lang="cs-CZ" dirty="0" smtClean="0"/>
              <a:t>obsahem nebo </a:t>
            </a:r>
            <a:r>
              <a:rPr lang="cs-CZ" dirty="0"/>
              <a:t>účelem odporuje zákonu nebo </a:t>
            </a:r>
            <a:r>
              <a:rPr lang="cs-CZ" dirty="0" smtClean="0"/>
              <a:t>jej obchází </a:t>
            </a:r>
            <a:r>
              <a:rPr lang="cs-CZ" dirty="0"/>
              <a:t>anebo </a:t>
            </a:r>
            <a:r>
              <a:rPr lang="cs-CZ" u="sng" dirty="0"/>
              <a:t>se příčí dobrým mravům</a:t>
            </a:r>
            <a:r>
              <a:rPr lang="cs-CZ" dirty="0" smtClean="0"/>
              <a:t>.</a:t>
            </a:r>
          </a:p>
          <a:p>
            <a:pPr algn="ctr">
              <a:buNone/>
            </a:pPr>
            <a:endParaRPr lang="cs-CZ" b="1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Morálka v právu</a:t>
            </a:r>
            <a:endParaRPr lang="cs-CZ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ctr">
              <a:buNone/>
            </a:pPr>
            <a:r>
              <a:rPr lang="cs-CZ" b="1" dirty="0" err="1" smtClean="0"/>
              <a:t>NObčZ</a:t>
            </a:r>
            <a:endParaRPr lang="cs-CZ" b="1" dirty="0" smtClean="0"/>
          </a:p>
          <a:p>
            <a:pPr algn="ctr">
              <a:buNone/>
            </a:pPr>
            <a:endParaRPr lang="cs-CZ" b="1" dirty="0" smtClean="0"/>
          </a:p>
          <a:p>
            <a:pPr algn="ctr">
              <a:buNone/>
            </a:pPr>
            <a:r>
              <a:rPr lang="cs-CZ" b="1" dirty="0" smtClean="0"/>
              <a:t>§ 10 </a:t>
            </a:r>
          </a:p>
          <a:p>
            <a:pPr algn="just">
              <a:buNone/>
            </a:pPr>
            <a:r>
              <a:rPr lang="cs-CZ" dirty="0" smtClean="0"/>
              <a:t>(1) Nelze-li právní případ rozhodnout na základě výslovného ustanovení, posoudí se podle ustanovení, které se týká právního případu co do obsahu a účelu posuzovanému právnímu případu nejbližšího. </a:t>
            </a:r>
          </a:p>
          <a:p>
            <a:pPr algn="just">
              <a:buNone/>
            </a:pPr>
            <a:r>
              <a:rPr lang="cs-CZ" dirty="0" smtClean="0"/>
              <a:t>(2) Není-li takové ustanovení, </a:t>
            </a:r>
            <a:r>
              <a:rPr lang="cs-CZ" u="sng" dirty="0" smtClean="0"/>
              <a:t>posoudí se právní případ podle principů spravedlnosti a zásad, na nichž spočívá tento zákon</a:t>
            </a:r>
            <a:r>
              <a:rPr lang="cs-CZ" dirty="0" smtClean="0"/>
              <a:t>, tak, aby se dospělo se zřetelem k zvyklostem soukromého života a s přihlédnutím k stavu právní nauky i ustálené rozhodovací praxi k dobrému uspořádání práv a povinností. </a:t>
            </a:r>
          </a:p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Morálka v právu II</a:t>
            </a: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Mít právo</a:t>
            </a:r>
          </a:p>
          <a:p>
            <a:r>
              <a:rPr lang="cs-CZ" dirty="0" smtClean="0"/>
              <a:t>Být v právu</a:t>
            </a:r>
          </a:p>
          <a:p>
            <a:r>
              <a:rPr lang="cs-CZ" dirty="0" smtClean="0"/>
              <a:t>Neprávem nařknout</a:t>
            </a:r>
          </a:p>
          <a:p>
            <a:r>
              <a:rPr lang="cs-CZ" dirty="0" smtClean="0"/>
              <a:t>Právní stát</a:t>
            </a:r>
          </a:p>
          <a:p>
            <a:r>
              <a:rPr lang="cs-CZ" dirty="0" smtClean="0"/>
              <a:t>Základní lidské právo na bezplatnou zdravotní péči</a:t>
            </a: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Právo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cs-CZ" b="1" dirty="0" smtClean="0"/>
              <a:t>§ 580 </a:t>
            </a:r>
          </a:p>
          <a:p>
            <a:pPr algn="just">
              <a:buNone/>
            </a:pPr>
            <a:r>
              <a:rPr lang="cs-CZ" dirty="0" smtClean="0"/>
              <a:t>(1) Neplatné je právní jednání, </a:t>
            </a:r>
            <a:r>
              <a:rPr lang="cs-CZ" u="sng" dirty="0" smtClean="0"/>
              <a:t>které se příčí dobrým mravům</a:t>
            </a:r>
            <a:r>
              <a:rPr lang="cs-CZ" dirty="0" smtClean="0"/>
              <a:t>, jakož i právní jednání, které odporuje zákonu, pokud to smysl a účel zákona vyžaduje. </a:t>
            </a:r>
          </a:p>
          <a:p>
            <a:pPr algn="just">
              <a:buNone/>
            </a:pPr>
            <a:r>
              <a:rPr lang="cs-CZ" dirty="0" smtClean="0"/>
              <a:t>(2) Neplatné je právní jednání, pokud má být podle něho plněno něco nemožného. </a:t>
            </a:r>
          </a:p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Morálka v právu III</a:t>
            </a:r>
            <a:endParaRPr lang="cs-CZ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ctr">
              <a:buNone/>
            </a:pPr>
            <a:r>
              <a:rPr lang="cs-CZ" b="1" dirty="0" err="1" smtClean="0"/>
              <a:t>Radbruchova</a:t>
            </a:r>
            <a:r>
              <a:rPr lang="cs-CZ" b="1" dirty="0" smtClean="0"/>
              <a:t> formule: </a:t>
            </a:r>
          </a:p>
          <a:p>
            <a:pPr>
              <a:buNone/>
            </a:pPr>
            <a:r>
              <a:rPr lang="cs-CZ" dirty="0" smtClean="0"/>
              <a:t>	Konflikt mezi spravedlností a právní jistotou může být vyřešený následujícím způsobem: Pozitivní právo, zajištěné legislativou a mocí, má přednost, i když je jeho obsah nespravedlivý a neprospívá lidu. </a:t>
            </a:r>
            <a:r>
              <a:rPr lang="cs-CZ" u="sng" dirty="0" smtClean="0"/>
              <a:t>Pokud ale konflikt mezi zákonem a spravedlností dosáhne nesnesitelné míry, pak musí zákon jako „vadné právo“ ustoupit spravedlnosti.</a:t>
            </a:r>
            <a:r>
              <a:rPr lang="cs-CZ" dirty="0" smtClean="0"/>
              <a:t> Není možné vést ostřejší linii mezi případy zákonného bezpráví a zákony, které jsou platné navzdory svým vadám. Jedna linie rozlišení ale může být vedena zcela jasně: Tam, kde neexistuje ani snaha o spravedlnost, kde rovnost, základ spravedlnosti, je vědomě zrazována legislativou, tam už se nejedná pouze o „vadné právo“, tam se úplně vytrácí samotná povaha práva. Jde o to, že právo, včetně pozitivního práva, nemůže být definováno jinak než jako instituce, jejíž smysl spočívá ve službě spravedlnosti. Měřeno tímto standardem, pak celé kusy nacionálně socialistického práva nikdy nedosáhly úrovně platného práva.</a:t>
            </a: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Morálka v právu IV</a:t>
            </a:r>
            <a:endParaRPr lang="cs-CZ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ctr">
              <a:buNone/>
            </a:pPr>
            <a:r>
              <a:rPr lang="cs-CZ" b="1" dirty="0" smtClean="0"/>
              <a:t>Vyhláška č. 226/2008</a:t>
            </a:r>
            <a:r>
              <a:rPr lang="cs-CZ" b="1" dirty="0"/>
              <a:t> Sb</a:t>
            </a:r>
            <a:r>
              <a:rPr lang="cs-CZ" b="1" dirty="0" smtClean="0"/>
              <a:t>. </a:t>
            </a:r>
          </a:p>
          <a:p>
            <a:pPr algn="ctr">
              <a:buNone/>
            </a:pPr>
            <a:r>
              <a:rPr lang="cs-CZ" i="1" dirty="0" smtClean="0"/>
              <a:t>o správné klinické praxi a bližších podmínkách klinického hodnocení léčivých přípravků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b="1" dirty="0" smtClean="0"/>
          </a:p>
          <a:p>
            <a:pPr algn="ctr">
              <a:buNone/>
            </a:pPr>
            <a:r>
              <a:rPr lang="cs-CZ" b="1" dirty="0" smtClean="0"/>
              <a:t>§ </a:t>
            </a:r>
            <a:r>
              <a:rPr lang="cs-CZ" b="1" dirty="0"/>
              <a:t>3</a:t>
            </a:r>
          </a:p>
          <a:p>
            <a:pPr>
              <a:buNone/>
            </a:pPr>
            <a:r>
              <a:rPr lang="cs-CZ" dirty="0" smtClean="0"/>
              <a:t>(</a:t>
            </a:r>
            <a:r>
              <a:rPr lang="cs-CZ" dirty="0"/>
              <a:t>1) Ustavením etické komise podle § 53 odst. 1 zákona o léčivech se rozumí písemné jmenování členů etické komise. </a:t>
            </a:r>
            <a:r>
              <a:rPr lang="cs-CZ" u="sng" dirty="0"/>
              <a:t>Etická komise je složena nejméně z 5 členů odpovídající kvalifikace a se zkušeností posuzovat a hodnotit předkládané klinické hodnocení z hlediska vědeckého, lékařského a etického.</a:t>
            </a:r>
            <a:r>
              <a:rPr lang="cs-CZ" dirty="0"/>
              <a:t> Před jmenováním členů etické komise si zdravotnické zařízení nebo Ministerstvo zdravotnictví (dále jen „osoba“), které etickou komisi ustavuje, vyžádá jejich písemný souhlas s členstvím v etické komisi a s dodržováním podmínek uvedených v § 53 odst. 2 písm. a) až c) zákona o léčivech.</a:t>
            </a:r>
          </a:p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Morálka v právu V</a:t>
            </a:r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Objektivní vs. </a:t>
            </a:r>
            <a:r>
              <a:rPr lang="cs-CZ" dirty="0"/>
              <a:t>s</a:t>
            </a:r>
            <a:r>
              <a:rPr lang="cs-CZ" dirty="0" smtClean="0"/>
              <a:t>ubjektivní právo</a:t>
            </a:r>
          </a:p>
          <a:p>
            <a:r>
              <a:rPr lang="cs-CZ" dirty="0" smtClean="0"/>
              <a:t>Objektivní právo – soubor právních norem</a:t>
            </a: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Právo II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cs-CZ" b="1" dirty="0" smtClean="0"/>
              <a:t>Zákon o zdravotních službách</a:t>
            </a:r>
          </a:p>
          <a:p>
            <a:pPr algn="ctr">
              <a:buNone/>
            </a:pPr>
            <a:endParaRPr lang="cs-CZ" b="1" dirty="0" smtClean="0"/>
          </a:p>
          <a:p>
            <a:pPr algn="ctr">
              <a:buNone/>
            </a:pPr>
            <a:r>
              <a:rPr lang="cs-CZ" b="1" dirty="0" smtClean="0"/>
              <a:t>§ </a:t>
            </a:r>
            <a:r>
              <a:rPr lang="cs-CZ" b="1" dirty="0"/>
              <a:t>34</a:t>
            </a:r>
          </a:p>
          <a:p>
            <a:pPr algn="just">
              <a:buNone/>
            </a:pPr>
            <a:r>
              <a:rPr lang="cs-CZ" b="1" dirty="0"/>
              <a:t>(1)</a:t>
            </a:r>
            <a:r>
              <a:rPr lang="cs-CZ" dirty="0"/>
              <a:t> Souhlas s poskytnutím zdravotních služeb (dále jen „souhlas“) se pokládá za</a:t>
            </a:r>
          </a:p>
          <a:p>
            <a:pPr lvl="1" algn="just">
              <a:buNone/>
            </a:pPr>
            <a:r>
              <a:rPr lang="cs-CZ" b="1" dirty="0" smtClean="0"/>
              <a:t>a)</a:t>
            </a:r>
            <a:r>
              <a:rPr lang="cs-CZ" dirty="0" smtClean="0"/>
              <a:t> svobodný</a:t>
            </a:r>
            <a:r>
              <a:rPr lang="cs-CZ" dirty="0"/>
              <a:t>, je-li dán bez jakéhokoliv nátlaku,</a:t>
            </a:r>
          </a:p>
          <a:p>
            <a:pPr lvl="1" algn="just">
              <a:buNone/>
            </a:pPr>
            <a:r>
              <a:rPr lang="cs-CZ" b="1" dirty="0" smtClean="0"/>
              <a:t>b)</a:t>
            </a:r>
            <a:r>
              <a:rPr lang="cs-CZ" dirty="0" smtClean="0"/>
              <a:t> informovaný</a:t>
            </a:r>
            <a:r>
              <a:rPr lang="cs-CZ" dirty="0"/>
              <a:t>, je-li pacientovi před vyslovením souhlasu podána informace podle § 31; souhlas se pokládá za informovaný také v případě, že se pacient podle § 32 odst. 1 podání informace vzdal.</a:t>
            </a:r>
          </a:p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Právní norma I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ctr">
              <a:buNone/>
            </a:pPr>
            <a:r>
              <a:rPr lang="cs-CZ" b="1" dirty="0" err="1" smtClean="0"/>
              <a:t>ObčZ</a:t>
            </a:r>
            <a:endParaRPr lang="cs-CZ" b="1" dirty="0" smtClean="0"/>
          </a:p>
          <a:p>
            <a:pPr algn="ctr">
              <a:buNone/>
            </a:pPr>
            <a:r>
              <a:rPr lang="cs-CZ" b="1" dirty="0" smtClean="0"/>
              <a:t>§ </a:t>
            </a:r>
            <a:r>
              <a:rPr lang="cs-CZ" b="1" dirty="0"/>
              <a:t>8</a:t>
            </a:r>
          </a:p>
          <a:p>
            <a:pPr algn="just">
              <a:buNone/>
            </a:pPr>
            <a:r>
              <a:rPr lang="cs-CZ" b="1" dirty="0"/>
              <a:t>(1)</a:t>
            </a:r>
            <a:r>
              <a:rPr lang="cs-CZ" dirty="0"/>
              <a:t> Způsobilost fyzické osoby vlastními právními úkony nabývat práv a brát na sebe povinnosti (způsobilost k právním úkonům) vzniká v plném rozsahu zletilostí</a:t>
            </a:r>
            <a:r>
              <a:rPr lang="cs-CZ" dirty="0" smtClean="0"/>
              <a:t>.</a:t>
            </a:r>
            <a:endParaRPr lang="cs-CZ" dirty="0"/>
          </a:p>
          <a:p>
            <a:pPr algn="just">
              <a:buNone/>
            </a:pPr>
            <a:r>
              <a:rPr lang="cs-CZ" b="1" dirty="0" smtClean="0"/>
              <a:t>(</a:t>
            </a:r>
            <a:r>
              <a:rPr lang="cs-CZ" b="1" dirty="0"/>
              <a:t>2)</a:t>
            </a:r>
            <a:r>
              <a:rPr lang="cs-CZ" dirty="0"/>
              <a:t> Zletilosti se nabývá dovršením osmnáctého roku. Před dosažením tohoto věku se zletilosti nabývá jen uzavřením manželství. Takto nabytá zletilost se neztrácí ani zánikem manželství ani prohlášením manželství za neplatné</a:t>
            </a:r>
            <a:r>
              <a:rPr lang="cs-CZ" dirty="0" smtClean="0"/>
              <a:t>.</a:t>
            </a:r>
          </a:p>
          <a:p>
            <a:pPr algn="ctr">
              <a:buNone/>
            </a:pPr>
            <a:r>
              <a:rPr lang="cs-CZ" b="1" dirty="0"/>
              <a:t>§ 9</a:t>
            </a:r>
          </a:p>
          <a:p>
            <a:pPr>
              <a:buNone/>
            </a:pPr>
            <a:r>
              <a:rPr lang="cs-CZ" dirty="0" smtClean="0"/>
              <a:t>	Nezletilí </a:t>
            </a:r>
            <a:r>
              <a:rPr lang="cs-CZ" dirty="0"/>
              <a:t>mají způsobilost jen k takovým právním úkonům, které jsou svou povahou přiměřené rozumové a volní vyspělosti odpovídající jejich věku.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Právní norma II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Právní normy jsou obecně závazná pravidla lidského chování, stanovená nebo uznaná státem, jejichž porušení je trestáno státem</a:t>
            </a:r>
          </a:p>
          <a:p>
            <a:r>
              <a:rPr lang="cs-CZ" dirty="0" smtClean="0"/>
              <a:t>Čtyři znaky – závaznost, formální určitost, obecnost, vynutitelnost</a:t>
            </a:r>
          </a:p>
          <a:p>
            <a:pPr>
              <a:buNone/>
            </a:pP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Právní norma III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Jak se k právní normě dostat? Kde ji hledat? </a:t>
            </a:r>
          </a:p>
          <a:p>
            <a:r>
              <a:rPr lang="cs-CZ" dirty="0" smtClean="0"/>
              <a:t>Metodika interpretace práva – pokus jak sjednotit šíři možných výkladů textů zákona</a:t>
            </a:r>
          </a:p>
          <a:p>
            <a:r>
              <a:rPr lang="cs-CZ" dirty="0" smtClean="0"/>
              <a:t>Interpretují se prameny práva – normativní právní akt, soudní rozhodnutí, normativní smlouva, právní obyčej…</a:t>
            </a: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Právní norma IV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</p:nvPr>
        </p:nvGraphicFramePr>
        <p:xfrm>
          <a:off x="457200" y="1481138"/>
          <a:ext cx="8229600" cy="4525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Aplikace práva</a:t>
            </a:r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457200" y="1481138"/>
          <a:ext cx="8229600" cy="4525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Aplikace práva II</a:t>
            </a:r>
            <a:endParaRPr lang="cs-CZ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hluk">
  <a:themeElements>
    <a:clrScheme name="Shluk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Shluk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Shlu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157</TotalTime>
  <Words>483</Words>
  <Application>Microsoft Office PowerPoint</Application>
  <PresentationFormat>Předvádění na obrazovce (4:3)</PresentationFormat>
  <Paragraphs>117</Paragraphs>
  <Slides>22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22</vt:i4>
      </vt:variant>
    </vt:vector>
  </HeadingPairs>
  <TitlesOfParts>
    <vt:vector size="23" baseType="lpstr">
      <vt:lpstr>Shluk</vt:lpstr>
      <vt:lpstr>Právní a morální argumenty v rozhodování etických komisí</vt:lpstr>
      <vt:lpstr>Právo</vt:lpstr>
      <vt:lpstr>Právo II</vt:lpstr>
      <vt:lpstr>Právní norma I</vt:lpstr>
      <vt:lpstr>Právní norma II</vt:lpstr>
      <vt:lpstr>Právní norma III</vt:lpstr>
      <vt:lpstr>Právní norma IV</vt:lpstr>
      <vt:lpstr>Aplikace práva</vt:lpstr>
      <vt:lpstr>Aplikace práva II</vt:lpstr>
      <vt:lpstr>Aplikace práva III </vt:lpstr>
      <vt:lpstr>Aplikace práva IV</vt:lpstr>
      <vt:lpstr>Snímek 12</vt:lpstr>
      <vt:lpstr>Morální argumenty v právu</vt:lpstr>
      <vt:lpstr>Existence rozumné neshody </vt:lpstr>
      <vt:lpstr>Právní jistota</vt:lpstr>
      <vt:lpstr>Demokratická dělba moci</vt:lpstr>
      <vt:lpstr>Demokratická dělba moci</vt:lpstr>
      <vt:lpstr>Morálka v právu</vt:lpstr>
      <vt:lpstr>Morálka v právu II</vt:lpstr>
      <vt:lpstr>Morálka v právu III</vt:lpstr>
      <vt:lpstr>Morálka v právu IV</vt:lpstr>
      <vt:lpstr>Morálka v právu V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Právní a morální argumenty v rozhodování etických komisí</dc:title>
  <dc:creator>Jiřík</dc:creator>
  <cp:lastModifiedBy>VS</cp:lastModifiedBy>
  <cp:revision>16</cp:revision>
  <dcterms:created xsi:type="dcterms:W3CDTF">2013-10-09T22:07:26Z</dcterms:created>
  <dcterms:modified xsi:type="dcterms:W3CDTF">2013-11-18T18:50:55Z</dcterms:modified>
</cp:coreProperties>
</file>