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7" r:id="rId2"/>
    <p:sldId id="490" r:id="rId3"/>
    <p:sldId id="496" r:id="rId4"/>
    <p:sldId id="369" r:id="rId5"/>
    <p:sldId id="473" r:id="rId6"/>
    <p:sldId id="474" r:id="rId7"/>
    <p:sldId id="483" r:id="rId8"/>
    <p:sldId id="472" r:id="rId9"/>
    <p:sldId id="486" r:id="rId10"/>
    <p:sldId id="485" r:id="rId11"/>
    <p:sldId id="428" r:id="rId12"/>
    <p:sldId id="293" r:id="rId13"/>
    <p:sldId id="288" r:id="rId14"/>
    <p:sldId id="465" r:id="rId15"/>
    <p:sldId id="497" r:id="rId16"/>
    <p:sldId id="478" r:id="rId17"/>
    <p:sldId id="488" r:id="rId18"/>
    <p:sldId id="494" r:id="rId19"/>
    <p:sldId id="495" r:id="rId20"/>
    <p:sldId id="477" r:id="rId21"/>
    <p:sldId id="493" r:id="rId22"/>
    <p:sldId id="489" r:id="rId23"/>
  </p:sldIdLst>
  <p:sldSz cx="12192000" cy="6858000"/>
  <p:notesSz cx="6858000" cy="99472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A50021"/>
    <a:srgbClr val="E7F3F4"/>
    <a:srgbClr val="FFE1C1"/>
    <a:srgbClr val="00CCFF"/>
    <a:srgbClr val="FFFF00"/>
    <a:srgbClr val="FFEBD5"/>
    <a:srgbClr val="FF99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9BE64-935D-4B80-A680-F544295FE668}" v="8" dt="2023-05-01T17:58:58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Šnajderová" userId="dc0b7728f53c80c1" providerId="LiveId" clId="{8ED705A0-DE78-4B91-9595-C3B46A39389D}"/>
    <pc:docChg chg="undo custSel addSld delSld modSld sldOrd modMainMaster modNotesMaster">
      <pc:chgData name="Marta Šnajderová" userId="dc0b7728f53c80c1" providerId="LiveId" clId="{8ED705A0-DE78-4B91-9595-C3B46A39389D}" dt="2023-04-15T17:00:37.750" v="3171" actId="6549"/>
      <pc:docMkLst>
        <pc:docMk/>
      </pc:docMkLst>
      <pc:sldChg chg="modSp mod modNotes">
        <pc:chgData name="Marta Šnajderová" userId="dc0b7728f53c80c1" providerId="LiveId" clId="{8ED705A0-DE78-4B91-9595-C3B46A39389D}" dt="2023-04-11T19:59:08.492" v="3055" actId="14100"/>
        <pc:sldMkLst>
          <pc:docMk/>
          <pc:sldMk cId="636811202" sldId="288"/>
        </pc:sldMkLst>
        <pc:spChg chg="mod">
          <ac:chgData name="Marta Šnajderová" userId="dc0b7728f53c80c1" providerId="LiveId" clId="{8ED705A0-DE78-4B91-9595-C3B46A39389D}" dt="2023-04-11T19:58:59.672" v="3053" actId="14100"/>
          <ac:spMkLst>
            <pc:docMk/>
            <pc:sldMk cId="636811202" sldId="288"/>
            <ac:spMk id="47106" creationId="{B72B6354-6843-C7E0-3C45-05C6E3132300}"/>
          </ac:spMkLst>
        </pc:spChg>
        <pc:spChg chg="mod">
          <ac:chgData name="Marta Šnajderová" userId="dc0b7728f53c80c1" providerId="LiveId" clId="{8ED705A0-DE78-4B91-9595-C3B46A39389D}" dt="2023-04-11T19:59:08.492" v="3055" actId="14100"/>
          <ac:spMkLst>
            <pc:docMk/>
            <pc:sldMk cId="636811202" sldId="288"/>
            <ac:spMk id="47107" creationId="{F1BD438A-E09B-0E7A-54CD-B4BDE06B9E53}"/>
          </ac:spMkLst>
        </pc:spChg>
      </pc:sldChg>
      <pc:sldChg chg="modSp mod">
        <pc:chgData name="Marta Šnajderová" userId="dc0b7728f53c80c1" providerId="LiveId" clId="{8ED705A0-DE78-4B91-9595-C3B46A39389D}" dt="2023-04-11T19:58:49.344" v="3051" actId="14100"/>
        <pc:sldMkLst>
          <pc:docMk/>
          <pc:sldMk cId="0" sldId="293"/>
        </pc:sldMkLst>
        <pc:spChg chg="mod">
          <ac:chgData name="Marta Šnajderová" userId="dc0b7728f53c80c1" providerId="LiveId" clId="{8ED705A0-DE78-4B91-9595-C3B46A39389D}" dt="2023-04-11T19:58:41.126" v="3048" actId="1036"/>
          <ac:spMkLst>
            <pc:docMk/>
            <pc:sldMk cId="0" sldId="293"/>
            <ac:spMk id="3" creationId="{CD74C777-7755-D4BC-7D1A-1806CE6315E7}"/>
          </ac:spMkLst>
        </pc:spChg>
        <pc:spChg chg="mod">
          <ac:chgData name="Marta Šnajderová" userId="dc0b7728f53c80c1" providerId="LiveId" clId="{8ED705A0-DE78-4B91-9595-C3B46A39389D}" dt="2023-04-11T19:58:49.344" v="3051" actId="14100"/>
          <ac:spMkLst>
            <pc:docMk/>
            <pc:sldMk cId="0" sldId="293"/>
            <ac:spMk id="57346" creationId="{B7E0A8AC-AA50-B0FF-4293-C41A4D618622}"/>
          </ac:spMkLst>
        </pc:spChg>
      </pc:sldChg>
      <pc:sldChg chg="modSp mod ord modNotes">
        <pc:chgData name="Marta Šnajderová" userId="dc0b7728f53c80c1" providerId="LiveId" clId="{8ED705A0-DE78-4B91-9595-C3B46A39389D}" dt="2023-04-15T16:55:33.580" v="3135" actId="113"/>
        <pc:sldMkLst>
          <pc:docMk/>
          <pc:sldMk cId="0" sldId="369"/>
        </pc:sldMkLst>
        <pc:spChg chg="mod">
          <ac:chgData name="Marta Šnajderová" userId="dc0b7728f53c80c1" providerId="LiveId" clId="{8ED705A0-DE78-4B91-9595-C3B46A39389D}" dt="2023-04-11T19:39:51.148" v="2647"/>
          <ac:spMkLst>
            <pc:docMk/>
            <pc:sldMk cId="0" sldId="369"/>
            <ac:spMk id="2" creationId="{A9B93383-94D8-B22F-569A-CB361D2DB7AF}"/>
          </ac:spMkLst>
        </pc:spChg>
        <pc:spChg chg="mod">
          <ac:chgData name="Marta Šnajderová" userId="dc0b7728f53c80c1" providerId="LiveId" clId="{8ED705A0-DE78-4B91-9595-C3B46A39389D}" dt="2023-04-11T19:40:32.476" v="2654" actId="14100"/>
          <ac:spMkLst>
            <pc:docMk/>
            <pc:sldMk cId="0" sldId="369"/>
            <ac:spMk id="17410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5T16:55:33.580" v="3135" actId="113"/>
          <ac:spMkLst>
            <pc:docMk/>
            <pc:sldMk cId="0" sldId="369"/>
            <ac:spMk id="17411" creationId="{00000000-0000-0000-0000-000000000000}"/>
          </ac:spMkLst>
        </pc:spChg>
      </pc:sldChg>
      <pc:sldChg chg="modSp mod">
        <pc:chgData name="Marta Šnajderová" userId="dc0b7728f53c80c1" providerId="LiveId" clId="{8ED705A0-DE78-4B91-9595-C3B46A39389D}" dt="2023-04-11T19:58:26.673" v="3042" actId="404"/>
        <pc:sldMkLst>
          <pc:docMk/>
          <pc:sldMk cId="3670059098" sldId="428"/>
        </pc:sldMkLst>
        <pc:spChg chg="mod">
          <ac:chgData name="Marta Šnajderová" userId="dc0b7728f53c80c1" providerId="LiveId" clId="{8ED705A0-DE78-4B91-9595-C3B46A39389D}" dt="2023-04-11T19:57:59.953" v="3036" actId="14100"/>
          <ac:spMkLst>
            <pc:docMk/>
            <pc:sldMk cId="3670059098" sldId="428"/>
            <ac:spMk id="2" creationId="{98A518A2-144C-B681-17D5-1BA91652B60F}"/>
          </ac:spMkLst>
        </pc:spChg>
        <pc:spChg chg="mod">
          <ac:chgData name="Marta Šnajderová" userId="dc0b7728f53c80c1" providerId="LiveId" clId="{8ED705A0-DE78-4B91-9595-C3B46A39389D}" dt="2023-04-11T19:58:26.673" v="3042" actId="404"/>
          <ac:spMkLst>
            <pc:docMk/>
            <pc:sldMk cId="3670059098" sldId="428"/>
            <ac:spMk id="4" creationId="{00000000-0000-0000-0000-000000000000}"/>
          </ac:spMkLst>
        </pc:spChg>
        <pc:graphicFrameChg chg="mod">
          <ac:chgData name="Marta Šnajderová" userId="dc0b7728f53c80c1" providerId="LiveId" clId="{8ED705A0-DE78-4B91-9595-C3B46A39389D}" dt="2023-04-11T19:58:11.023" v="3037" actId="14100"/>
          <ac:graphicFrameMkLst>
            <pc:docMk/>
            <pc:sldMk cId="3670059098" sldId="428"/>
            <ac:graphicFrameMk id="5" creationId="{82FC662A-CDB1-F041-09C9-805368FB2C89}"/>
          </ac:graphicFrameMkLst>
        </pc:graphicFrameChg>
      </pc:sldChg>
      <pc:sldChg chg="modSp mod modNotes">
        <pc:chgData name="Marta Šnajderová" userId="dc0b7728f53c80c1" providerId="LiveId" clId="{8ED705A0-DE78-4B91-9595-C3B46A39389D}" dt="2023-04-11T19:59:34.828" v="3061" actId="1076"/>
        <pc:sldMkLst>
          <pc:docMk/>
          <pc:sldMk cId="649090443" sldId="465"/>
        </pc:sldMkLst>
        <pc:spChg chg="mod">
          <ac:chgData name="Marta Šnajderová" userId="dc0b7728f53c80c1" providerId="LiveId" clId="{8ED705A0-DE78-4B91-9595-C3B46A39389D}" dt="2023-04-11T19:59:34.828" v="3061" actId="1076"/>
          <ac:spMkLst>
            <pc:docMk/>
            <pc:sldMk cId="649090443" sldId="465"/>
            <ac:spMk id="6" creationId="{4E0F6D73-F9D5-4134-20D3-0D89259BF6B8}"/>
          </ac:spMkLst>
        </pc:spChg>
        <pc:spChg chg="mod">
          <ac:chgData name="Marta Šnajderová" userId="dc0b7728f53c80c1" providerId="LiveId" clId="{8ED705A0-DE78-4B91-9595-C3B46A39389D}" dt="2023-04-11T19:59:23.426" v="3057" actId="14100"/>
          <ac:spMkLst>
            <pc:docMk/>
            <pc:sldMk cId="649090443" sldId="465"/>
            <ac:spMk id="7" creationId="{152F3CB6-0EAB-BFDE-5679-06CB97CF8B6A}"/>
          </ac:spMkLst>
        </pc:spChg>
        <pc:picChg chg="mod">
          <ac:chgData name="Marta Šnajderová" userId="dc0b7728f53c80c1" providerId="LiveId" clId="{8ED705A0-DE78-4B91-9595-C3B46A39389D}" dt="2023-04-11T19:59:30.555" v="3060" actId="14100"/>
          <ac:picMkLst>
            <pc:docMk/>
            <pc:sldMk cId="649090443" sldId="465"/>
            <ac:picMk id="5" creationId="{843DA7BA-8E87-AD66-7A54-318BB6F25541}"/>
          </ac:picMkLst>
        </pc:picChg>
      </pc:sldChg>
      <pc:sldChg chg="addSp modSp mod">
        <pc:chgData name="Marta Šnajderová" userId="dc0b7728f53c80c1" providerId="LiveId" clId="{8ED705A0-DE78-4B91-9595-C3B46A39389D}" dt="2023-04-11T20:00:16.251" v="3067" actId="208"/>
        <pc:sldMkLst>
          <pc:docMk/>
          <pc:sldMk cId="2285082007" sldId="471"/>
        </pc:sldMkLst>
        <pc:spChg chg="add mod">
          <ac:chgData name="Marta Šnajderová" userId="dc0b7728f53c80c1" providerId="LiveId" clId="{8ED705A0-DE78-4B91-9595-C3B46A39389D}" dt="2023-04-11T20:00:16.251" v="3067" actId="208"/>
          <ac:spMkLst>
            <pc:docMk/>
            <pc:sldMk cId="2285082007" sldId="471"/>
            <ac:spMk id="2" creationId="{6334A24E-9450-2AF4-52BA-6E0B0282EDA9}"/>
          </ac:spMkLst>
        </pc:spChg>
        <pc:spChg chg="mod">
          <ac:chgData name="Marta Šnajderová" userId="dc0b7728f53c80c1" providerId="LiveId" clId="{8ED705A0-DE78-4B91-9595-C3B46A39389D}" dt="2023-04-11T19:59:57.712" v="3064" actId="1076"/>
          <ac:spMkLst>
            <pc:docMk/>
            <pc:sldMk cId="2285082007" sldId="471"/>
            <ac:spMk id="4" creationId="{4E0F6D73-F9D5-4134-20D3-0D89259BF6B8}"/>
          </ac:spMkLst>
        </pc:spChg>
        <pc:picChg chg="mod">
          <ac:chgData name="Marta Šnajderová" userId="dc0b7728f53c80c1" providerId="LiveId" clId="{8ED705A0-DE78-4B91-9595-C3B46A39389D}" dt="2023-04-11T19:59:52.672" v="3063" actId="14100"/>
          <ac:picMkLst>
            <pc:docMk/>
            <pc:sldMk cId="2285082007" sldId="471"/>
            <ac:picMk id="5" creationId="{2BA0B852-744F-C9D4-F45E-29984662C8EC}"/>
          </ac:picMkLst>
        </pc:picChg>
      </pc:sldChg>
      <pc:sldChg chg="modSp mod">
        <pc:chgData name="Marta Šnajderová" userId="dc0b7728f53c80c1" providerId="LiveId" clId="{8ED705A0-DE78-4B91-9595-C3B46A39389D}" dt="2023-04-15T16:59:21.312" v="3163" actId="6549"/>
        <pc:sldMkLst>
          <pc:docMk/>
          <pc:sldMk cId="2311750843" sldId="472"/>
        </pc:sldMkLst>
        <pc:spChg chg="mod">
          <ac:chgData name="Marta Šnajderová" userId="dc0b7728f53c80c1" providerId="LiveId" clId="{8ED705A0-DE78-4B91-9595-C3B46A39389D}" dt="2023-04-11T19:54:14.287" v="2981" actId="1037"/>
          <ac:spMkLst>
            <pc:docMk/>
            <pc:sldMk cId="2311750843" sldId="472"/>
            <ac:spMk id="2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5T16:59:21.312" v="3163" actId="6549"/>
          <ac:spMkLst>
            <pc:docMk/>
            <pc:sldMk cId="2311750843" sldId="472"/>
            <ac:spMk id="3" creationId="{00000000-0000-0000-0000-000000000000}"/>
          </ac:spMkLst>
        </pc:spChg>
      </pc:sldChg>
      <pc:sldChg chg="addSp modSp mod">
        <pc:chgData name="Marta Šnajderová" userId="dc0b7728f53c80c1" providerId="LiveId" clId="{8ED705A0-DE78-4B91-9595-C3B46A39389D}" dt="2023-04-15T16:56:58.334" v="3146" actId="1076"/>
        <pc:sldMkLst>
          <pc:docMk/>
          <pc:sldMk cId="1336342931" sldId="473"/>
        </pc:sldMkLst>
        <pc:spChg chg="mod">
          <ac:chgData name="Marta Šnajderová" userId="dc0b7728f53c80c1" providerId="LiveId" clId="{8ED705A0-DE78-4B91-9595-C3B46A39389D}" dt="2023-04-11T19:50:21.143" v="2890" actId="1076"/>
          <ac:spMkLst>
            <pc:docMk/>
            <pc:sldMk cId="1336342931" sldId="473"/>
            <ac:spMk id="2" creationId="{29583CF9-EE7A-3374-A5BE-ACC0BAB4E17E}"/>
          </ac:spMkLst>
        </pc:spChg>
        <pc:spChg chg="mod">
          <ac:chgData name="Marta Šnajderová" userId="dc0b7728f53c80c1" providerId="LiveId" clId="{8ED705A0-DE78-4B91-9595-C3B46A39389D}" dt="2023-04-11T19:51:37.464" v="2909" actId="1035"/>
          <ac:spMkLst>
            <pc:docMk/>
            <pc:sldMk cId="1336342931" sldId="473"/>
            <ac:spMk id="3" creationId="{B67C98FC-9A8B-C402-5638-87949C260F4F}"/>
          </ac:spMkLst>
        </pc:spChg>
        <pc:spChg chg="mod">
          <ac:chgData name="Marta Šnajderová" userId="dc0b7728f53c80c1" providerId="LiveId" clId="{8ED705A0-DE78-4B91-9595-C3B46A39389D}" dt="2023-04-11T19:50:56.722" v="2904" actId="1035"/>
          <ac:spMkLst>
            <pc:docMk/>
            <pc:sldMk cId="1336342931" sldId="473"/>
            <ac:spMk id="4" creationId="{35EB27E4-DC43-F36C-2578-81B6CF51DB52}"/>
          </ac:spMkLst>
        </pc:spChg>
        <pc:spChg chg="mod">
          <ac:chgData name="Marta Šnajderová" userId="dc0b7728f53c80c1" providerId="LiveId" clId="{8ED705A0-DE78-4B91-9595-C3B46A39389D}" dt="2023-04-11T19:50:52.830" v="2895" actId="1076"/>
          <ac:spMkLst>
            <pc:docMk/>
            <pc:sldMk cId="1336342931" sldId="473"/>
            <ac:spMk id="5" creationId="{BD8A6140-06CF-28DD-1151-0DD51A97E0CC}"/>
          </ac:spMkLst>
        </pc:spChg>
        <pc:spChg chg="mod">
          <ac:chgData name="Marta Šnajderová" userId="dc0b7728f53c80c1" providerId="LiveId" clId="{8ED705A0-DE78-4B91-9595-C3B46A39389D}" dt="2023-04-11T19:51:21.139" v="2908" actId="207"/>
          <ac:spMkLst>
            <pc:docMk/>
            <pc:sldMk cId="1336342931" sldId="473"/>
            <ac:spMk id="6" creationId="{0B0CBE3D-949D-2A54-0B85-8A74AF972A6B}"/>
          </ac:spMkLst>
        </pc:spChg>
        <pc:spChg chg="mod">
          <ac:chgData name="Marta Šnajderová" userId="dc0b7728f53c80c1" providerId="LiveId" clId="{8ED705A0-DE78-4B91-9595-C3B46A39389D}" dt="2023-04-11T19:50:25.460" v="2891" actId="1076"/>
          <ac:spMkLst>
            <pc:docMk/>
            <pc:sldMk cId="1336342931" sldId="473"/>
            <ac:spMk id="7" creationId="{4D958D55-12BB-5122-ABC9-ADDC754A7028}"/>
          </ac:spMkLst>
        </pc:spChg>
        <pc:spChg chg="add mod">
          <ac:chgData name="Marta Šnajderová" userId="dc0b7728f53c80c1" providerId="LiveId" clId="{8ED705A0-DE78-4B91-9595-C3B46A39389D}" dt="2023-04-11T19:49:39.557" v="2845" actId="14100"/>
          <ac:spMkLst>
            <pc:docMk/>
            <pc:sldMk cId="1336342931" sldId="473"/>
            <ac:spMk id="8" creationId="{FBD1AA8F-4B97-6C01-0163-011140C6AC5A}"/>
          </ac:spMkLst>
        </pc:spChg>
        <pc:spChg chg="add mod">
          <ac:chgData name="Marta Šnajderová" userId="dc0b7728f53c80c1" providerId="LiveId" clId="{8ED705A0-DE78-4B91-9595-C3B46A39389D}" dt="2023-04-15T16:52:16.580" v="3129" actId="113"/>
          <ac:spMkLst>
            <pc:docMk/>
            <pc:sldMk cId="1336342931" sldId="473"/>
            <ac:spMk id="9" creationId="{CBA56B31-37FC-7131-CE3E-4BB7837122F1}"/>
          </ac:spMkLst>
        </pc:spChg>
        <pc:spChg chg="add mod">
          <ac:chgData name="Marta Šnajderová" userId="dc0b7728f53c80c1" providerId="LiveId" clId="{8ED705A0-DE78-4B91-9595-C3B46A39389D}" dt="2023-04-11T19:50:43.946" v="2894" actId="14100"/>
          <ac:spMkLst>
            <pc:docMk/>
            <pc:sldMk cId="1336342931" sldId="473"/>
            <ac:spMk id="10" creationId="{4E0F6D73-F9D5-4134-20D3-0D89259BF6B8}"/>
          </ac:spMkLst>
        </pc:spChg>
        <pc:spChg chg="add mod">
          <ac:chgData name="Marta Šnajderová" userId="dc0b7728f53c80c1" providerId="LiveId" clId="{8ED705A0-DE78-4B91-9595-C3B46A39389D}" dt="2023-04-15T16:56:53.179" v="3145" actId="1076"/>
          <ac:spMkLst>
            <pc:docMk/>
            <pc:sldMk cId="1336342931" sldId="473"/>
            <ac:spMk id="11" creationId="{761C01DF-5C26-1F2F-0FE5-D0DD9AD51580}"/>
          </ac:spMkLst>
        </pc:spChg>
        <pc:spChg chg="add mod">
          <ac:chgData name="Marta Šnajderová" userId="dc0b7728f53c80c1" providerId="LiveId" clId="{8ED705A0-DE78-4B91-9595-C3B46A39389D}" dt="2023-04-15T16:56:58.334" v="3146" actId="1076"/>
          <ac:spMkLst>
            <pc:docMk/>
            <pc:sldMk cId="1336342931" sldId="473"/>
            <ac:spMk id="12" creationId="{5077558D-15D7-3D17-FF58-D28A66F5B62F}"/>
          </ac:spMkLst>
        </pc:spChg>
        <pc:picChg chg="mod">
          <ac:chgData name="Marta Šnajderová" userId="dc0b7728f53c80c1" providerId="LiveId" clId="{8ED705A0-DE78-4B91-9595-C3B46A39389D}" dt="2023-04-11T19:49:25.578" v="2835" actId="14100"/>
          <ac:picMkLst>
            <pc:docMk/>
            <pc:sldMk cId="1336342931" sldId="473"/>
            <ac:picMk id="1026" creationId="{00000000-0000-0000-0000-000000000000}"/>
          </ac:picMkLst>
        </pc:picChg>
        <pc:picChg chg="mod">
          <ac:chgData name="Marta Šnajderová" userId="dc0b7728f53c80c1" providerId="LiveId" clId="{8ED705A0-DE78-4B91-9595-C3B46A39389D}" dt="2023-04-11T19:50:04.703" v="2866" actId="14100"/>
          <ac:picMkLst>
            <pc:docMk/>
            <pc:sldMk cId="1336342931" sldId="473"/>
            <ac:picMk id="1027" creationId="{00000000-0000-0000-0000-000000000000}"/>
          </ac:picMkLst>
        </pc:picChg>
      </pc:sldChg>
      <pc:sldChg chg="addSp modSp mod">
        <pc:chgData name="Marta Šnajderová" userId="dc0b7728f53c80c1" providerId="LiveId" clId="{8ED705A0-DE78-4B91-9595-C3B46A39389D}" dt="2023-04-15T16:57:19.667" v="3148" actId="1076"/>
        <pc:sldMkLst>
          <pc:docMk/>
          <pc:sldMk cId="1707843565" sldId="474"/>
        </pc:sldMkLst>
        <pc:spChg chg="mod">
          <ac:chgData name="Marta Šnajderová" userId="dc0b7728f53c80c1" providerId="LiveId" clId="{8ED705A0-DE78-4B91-9595-C3B46A39389D}" dt="2023-04-11T19:52:39.385" v="2937" actId="1037"/>
          <ac:spMkLst>
            <pc:docMk/>
            <pc:sldMk cId="1707843565" sldId="474"/>
            <ac:spMk id="2" creationId="{FE1C11F7-5EDF-8E31-8F83-FA640E5230C6}"/>
          </ac:spMkLst>
        </pc:spChg>
        <pc:spChg chg="mod">
          <ac:chgData name="Marta Šnajderová" userId="dc0b7728f53c80c1" providerId="LiveId" clId="{8ED705A0-DE78-4B91-9595-C3B46A39389D}" dt="2023-04-11T19:52:44.632" v="2944" actId="1035"/>
          <ac:spMkLst>
            <pc:docMk/>
            <pc:sldMk cId="1707843565" sldId="474"/>
            <ac:spMk id="3" creationId="{3500AF5A-D3C1-555A-65B2-2D55E7A0620E}"/>
          </ac:spMkLst>
        </pc:spChg>
        <pc:spChg chg="mod">
          <ac:chgData name="Marta Šnajderová" userId="dc0b7728f53c80c1" providerId="LiveId" clId="{8ED705A0-DE78-4B91-9595-C3B46A39389D}" dt="2023-04-11T19:52:51.502" v="2951" actId="1038"/>
          <ac:spMkLst>
            <pc:docMk/>
            <pc:sldMk cId="1707843565" sldId="474"/>
            <ac:spMk id="4" creationId="{F59175EE-C66C-733E-276B-B90753F3EEFE}"/>
          </ac:spMkLst>
        </pc:spChg>
        <pc:spChg chg="mod">
          <ac:chgData name="Marta Šnajderová" userId="dc0b7728f53c80c1" providerId="LiveId" clId="{8ED705A0-DE78-4B91-9595-C3B46A39389D}" dt="2023-04-11T19:53:03.047" v="2965" actId="1036"/>
          <ac:spMkLst>
            <pc:docMk/>
            <pc:sldMk cId="1707843565" sldId="474"/>
            <ac:spMk id="5" creationId="{27BB8375-59E9-7B91-4A42-D5258A6D7DCA}"/>
          </ac:spMkLst>
        </pc:spChg>
        <pc:spChg chg="mod">
          <ac:chgData name="Marta Šnajderová" userId="dc0b7728f53c80c1" providerId="LiveId" clId="{8ED705A0-DE78-4B91-9595-C3B46A39389D}" dt="2023-04-11T19:52:20.428" v="2920" actId="1076"/>
          <ac:spMkLst>
            <pc:docMk/>
            <pc:sldMk cId="1707843565" sldId="474"/>
            <ac:spMk id="6" creationId="{E1CDF65E-F7B2-AFB4-F8E8-177E154F076D}"/>
          </ac:spMkLst>
        </pc:spChg>
        <pc:spChg chg="mod">
          <ac:chgData name="Marta Šnajderová" userId="dc0b7728f53c80c1" providerId="LiveId" clId="{8ED705A0-DE78-4B91-9595-C3B46A39389D}" dt="2023-04-11T19:52:15.968" v="2919" actId="1076"/>
          <ac:spMkLst>
            <pc:docMk/>
            <pc:sldMk cId="1707843565" sldId="474"/>
            <ac:spMk id="7" creationId="{CB316D25-E0D7-862F-3D08-D9B2167A2847}"/>
          </ac:spMkLst>
        </pc:spChg>
        <pc:spChg chg="add mod">
          <ac:chgData name="Marta Šnajderová" userId="dc0b7728f53c80c1" providerId="LiveId" clId="{8ED705A0-DE78-4B91-9595-C3B46A39389D}" dt="2023-04-11T19:51:52.440" v="2915" actId="1035"/>
          <ac:spMkLst>
            <pc:docMk/>
            <pc:sldMk cId="1707843565" sldId="474"/>
            <ac:spMk id="8" creationId="{6BB3623C-9DC7-328E-EBFB-A606CB067D72}"/>
          </ac:spMkLst>
        </pc:spChg>
        <pc:spChg chg="add mod">
          <ac:chgData name="Marta Šnajderová" userId="dc0b7728f53c80c1" providerId="LiveId" clId="{8ED705A0-DE78-4B91-9595-C3B46A39389D}" dt="2023-04-02T14:12:26.134" v="1424" actId="1036"/>
          <ac:spMkLst>
            <pc:docMk/>
            <pc:sldMk cId="1707843565" sldId="474"/>
            <ac:spMk id="9" creationId="{178DE294-4FC7-1164-5472-5C536B032BE6}"/>
          </ac:spMkLst>
        </pc:spChg>
        <pc:spChg chg="add mod">
          <ac:chgData name="Marta Šnajderová" userId="dc0b7728f53c80c1" providerId="LiveId" clId="{8ED705A0-DE78-4B91-9595-C3B46A39389D}" dt="2023-04-15T16:57:19.667" v="3148" actId="1076"/>
          <ac:spMkLst>
            <pc:docMk/>
            <pc:sldMk cId="1707843565" sldId="474"/>
            <ac:spMk id="9" creationId="{1DF3B951-DC9D-7291-3D16-B9E86CFB8FDF}"/>
          </ac:spMkLst>
        </pc:spChg>
        <pc:spChg chg="mod">
          <ac:chgData name="Marta Šnajderová" userId="dc0b7728f53c80c1" providerId="LiveId" clId="{8ED705A0-DE78-4B91-9595-C3B46A39389D}" dt="2023-04-11T19:52:31.497" v="2925" actId="14100"/>
          <ac:spMkLst>
            <pc:docMk/>
            <pc:sldMk cId="1707843565" sldId="474"/>
            <ac:spMk id="11" creationId="{4E0F6D73-F9D5-4134-20D3-0D89259BF6B8}"/>
          </ac:spMkLst>
        </pc:spChg>
        <pc:picChg chg="mod">
          <ac:chgData name="Marta Šnajderová" userId="dc0b7728f53c80c1" providerId="LiveId" clId="{8ED705A0-DE78-4B91-9595-C3B46A39389D}" dt="2023-04-11T19:52:03.755" v="2917" actId="14100"/>
          <ac:picMkLst>
            <pc:docMk/>
            <pc:sldMk cId="1707843565" sldId="474"/>
            <ac:picMk id="2050" creationId="{00000000-0000-0000-0000-000000000000}"/>
          </ac:picMkLst>
        </pc:picChg>
      </pc:sldChg>
      <pc:sldChg chg="modSp mod">
        <pc:chgData name="Marta Šnajderová" userId="dc0b7728f53c80c1" providerId="LiveId" clId="{8ED705A0-DE78-4B91-9595-C3B46A39389D}" dt="2023-04-11T20:01:35.977" v="3087" actId="14100"/>
        <pc:sldMkLst>
          <pc:docMk/>
          <pc:sldMk cId="2269263658" sldId="475"/>
        </pc:sldMkLst>
        <pc:spChg chg="mod">
          <ac:chgData name="Marta Šnajderová" userId="dc0b7728f53c80c1" providerId="LiveId" clId="{8ED705A0-DE78-4B91-9595-C3B46A39389D}" dt="2023-04-11T20:01:35.977" v="3087" actId="14100"/>
          <ac:spMkLst>
            <pc:docMk/>
            <pc:sldMk cId="2269263658" sldId="475"/>
            <ac:spMk id="2" creationId="{A3AAA83A-3FD9-D508-183D-09CC8EB15D08}"/>
          </ac:spMkLst>
        </pc:spChg>
        <pc:graphicFrameChg chg="mod modGraphic">
          <ac:chgData name="Marta Šnajderová" userId="dc0b7728f53c80c1" providerId="LiveId" clId="{8ED705A0-DE78-4B91-9595-C3B46A39389D}" dt="2023-04-11T20:01:29.625" v="3085" actId="14100"/>
          <ac:graphicFrameMkLst>
            <pc:docMk/>
            <pc:sldMk cId="2269263658" sldId="475"/>
            <ac:graphicFrameMk id="8" creationId="{00000000-0000-0000-0000-000000000000}"/>
          </ac:graphicFrameMkLst>
        </pc:graphicFrameChg>
      </pc:sldChg>
      <pc:sldChg chg="modSp mod">
        <pc:chgData name="Marta Šnajderová" userId="dc0b7728f53c80c1" providerId="LiveId" clId="{8ED705A0-DE78-4B91-9595-C3B46A39389D}" dt="2023-04-15T17:00:37.750" v="3171" actId="6549"/>
        <pc:sldMkLst>
          <pc:docMk/>
          <pc:sldMk cId="4105135181" sldId="477"/>
        </pc:sldMkLst>
        <pc:spChg chg="mod">
          <ac:chgData name="Marta Šnajderová" userId="dc0b7728f53c80c1" providerId="LiveId" clId="{8ED705A0-DE78-4B91-9595-C3B46A39389D}" dt="2023-04-11T20:02:10.678" v="3096" actId="1076"/>
          <ac:spMkLst>
            <pc:docMk/>
            <pc:sldMk cId="4105135181" sldId="477"/>
            <ac:spMk id="2" creationId="{A240CD95-C656-06A9-0729-FDE1453C0704}"/>
          </ac:spMkLst>
        </pc:spChg>
        <pc:spChg chg="mod">
          <ac:chgData name="Marta Šnajderová" userId="dc0b7728f53c80c1" providerId="LiveId" clId="{8ED705A0-DE78-4B91-9595-C3B46A39389D}" dt="2023-04-15T17:00:37.750" v="3171" actId="6549"/>
          <ac:spMkLst>
            <pc:docMk/>
            <pc:sldMk cId="4105135181" sldId="477"/>
            <ac:spMk id="3" creationId="{E1D0760F-9390-E9F8-DB4F-EA1D341ABE6B}"/>
          </ac:spMkLst>
        </pc:spChg>
      </pc:sldChg>
      <pc:sldChg chg="modSp">
        <pc:chgData name="Marta Šnajderová" userId="dc0b7728f53c80c1" providerId="LiveId" clId="{8ED705A0-DE78-4B91-9595-C3B46A39389D}" dt="2023-04-11T20:00:40.219" v="3072" actId="14100"/>
        <pc:sldMkLst>
          <pc:docMk/>
          <pc:sldMk cId="1135764230" sldId="478"/>
        </pc:sldMkLst>
        <pc:spChg chg="mod">
          <ac:chgData name="Marta Šnajderová" userId="dc0b7728f53c80c1" providerId="LiveId" clId="{8ED705A0-DE78-4B91-9595-C3B46A39389D}" dt="2023-04-11T20:00:34.070" v="3070" actId="14100"/>
          <ac:spMkLst>
            <pc:docMk/>
            <pc:sldMk cId="1135764230" sldId="478"/>
            <ac:spMk id="2" creationId="{262B4F2B-B312-44B9-21A6-03E85ABEF7B4}"/>
          </ac:spMkLst>
        </pc:spChg>
        <pc:spChg chg="mod">
          <ac:chgData name="Marta Šnajderová" userId="dc0b7728f53c80c1" providerId="LiveId" clId="{8ED705A0-DE78-4B91-9595-C3B46A39389D}" dt="2023-04-11T20:00:40.219" v="3072" actId="14100"/>
          <ac:spMkLst>
            <pc:docMk/>
            <pc:sldMk cId="1135764230" sldId="478"/>
            <ac:spMk id="3" creationId="{4C1CAADB-EC12-F275-C8C6-95AEB8A12265}"/>
          </ac:spMkLst>
        </pc:spChg>
      </pc:sldChg>
      <pc:sldChg chg="addSp modSp mod ord">
        <pc:chgData name="Marta Šnajderová" userId="dc0b7728f53c80c1" providerId="LiveId" clId="{8ED705A0-DE78-4B91-9595-C3B46A39389D}" dt="2023-04-15T16:51:12.574" v="3128"/>
        <pc:sldMkLst>
          <pc:docMk/>
          <pc:sldMk cId="3977682065" sldId="481"/>
        </pc:sldMkLst>
        <pc:spChg chg="add mod">
          <ac:chgData name="Marta Šnajderová" userId="dc0b7728f53c80c1" providerId="LiveId" clId="{8ED705A0-DE78-4B91-9595-C3B46A39389D}" dt="2023-04-11T19:47:30.123" v="2815" actId="1038"/>
          <ac:spMkLst>
            <pc:docMk/>
            <pc:sldMk cId="3977682065" sldId="481"/>
            <ac:spMk id="2" creationId="{729EC6D6-0655-ACFA-0271-9FCC616E86E7}"/>
          </ac:spMkLst>
        </pc:spChg>
        <pc:spChg chg="add mod">
          <ac:chgData name="Marta Šnajderová" userId="dc0b7728f53c80c1" providerId="LiveId" clId="{8ED705A0-DE78-4B91-9595-C3B46A39389D}" dt="2023-04-11T19:48:06.275" v="2819" actId="208"/>
          <ac:spMkLst>
            <pc:docMk/>
            <pc:sldMk cId="3977682065" sldId="481"/>
            <ac:spMk id="4" creationId="{FBC84F26-3C3D-3B43-ED0F-EA6BDBEC7FB4}"/>
          </ac:spMkLst>
        </pc:spChg>
        <pc:picChg chg="mod">
          <ac:chgData name="Marta Šnajderová" userId="dc0b7728f53c80c1" providerId="LiveId" clId="{8ED705A0-DE78-4B91-9595-C3B46A39389D}" dt="2023-04-11T19:47:23.405" v="2795" actId="14100"/>
          <ac:picMkLst>
            <pc:docMk/>
            <pc:sldMk cId="3977682065" sldId="481"/>
            <ac:picMk id="3" creationId="{0AA65834-5B3F-DBFB-67E5-0F6FE79171C8}"/>
          </ac:picMkLst>
        </pc:picChg>
      </pc:sldChg>
      <pc:sldChg chg="modSp del mod">
        <pc:chgData name="Marta Šnajderová" userId="dc0b7728f53c80c1" providerId="LiveId" clId="{8ED705A0-DE78-4B91-9595-C3B46A39389D}" dt="2023-04-02T13:55:29.931" v="1013" actId="47"/>
        <pc:sldMkLst>
          <pc:docMk/>
          <pc:sldMk cId="2362134604" sldId="482"/>
        </pc:sldMkLst>
        <pc:spChg chg="mod">
          <ac:chgData name="Marta Šnajderová" userId="dc0b7728f53c80c1" providerId="LiveId" clId="{8ED705A0-DE78-4B91-9595-C3B46A39389D}" dt="2023-04-02T13:36:27.783" v="451" actId="207"/>
          <ac:spMkLst>
            <pc:docMk/>
            <pc:sldMk cId="2362134604" sldId="482"/>
            <ac:spMk id="2" creationId="{00765252-8DB7-2D4C-DB88-72D9BBC22839}"/>
          </ac:spMkLst>
        </pc:spChg>
        <pc:spChg chg="mod">
          <ac:chgData name="Marta Šnajderová" userId="dc0b7728f53c80c1" providerId="LiveId" clId="{8ED705A0-DE78-4B91-9595-C3B46A39389D}" dt="2023-04-02T13:46:06.636" v="741" actId="6549"/>
          <ac:spMkLst>
            <pc:docMk/>
            <pc:sldMk cId="2362134604" sldId="482"/>
            <ac:spMk id="3" creationId="{C46C33E7-A3EE-2AAB-9B48-60C7830FC628}"/>
          </ac:spMkLst>
        </pc:spChg>
      </pc:sldChg>
      <pc:sldChg chg="modSp mod">
        <pc:chgData name="Marta Šnajderová" userId="dc0b7728f53c80c1" providerId="LiveId" clId="{8ED705A0-DE78-4B91-9595-C3B46A39389D}" dt="2023-04-15T16:58:43.464" v="3160" actId="6549"/>
        <pc:sldMkLst>
          <pc:docMk/>
          <pc:sldMk cId="3987207136" sldId="483"/>
        </pc:sldMkLst>
        <pc:spChg chg="mod">
          <ac:chgData name="Marta Šnajderová" userId="dc0b7728f53c80c1" providerId="LiveId" clId="{8ED705A0-DE78-4B91-9595-C3B46A39389D}" dt="2023-04-11T19:53:22.628" v="2967" actId="14100"/>
          <ac:spMkLst>
            <pc:docMk/>
            <pc:sldMk cId="3987207136" sldId="483"/>
            <ac:spMk id="25601" creationId="{00000000-0000-0000-0000-000000000000}"/>
          </ac:spMkLst>
        </pc:spChg>
        <pc:graphicFrameChg chg="mod modGraphic">
          <ac:chgData name="Marta Šnajderová" userId="dc0b7728f53c80c1" providerId="LiveId" clId="{8ED705A0-DE78-4B91-9595-C3B46A39389D}" dt="2023-04-15T16:58:43.464" v="3160" actId="6549"/>
          <ac:graphicFrameMkLst>
            <pc:docMk/>
            <pc:sldMk cId="3987207136" sldId="483"/>
            <ac:graphicFrameMk id="25633" creationId="{00000000-0000-0000-0000-000000000000}"/>
          </ac:graphicFrameMkLst>
        </pc:graphicFrameChg>
      </pc:sldChg>
      <pc:sldChg chg="addSp modSp mod">
        <pc:chgData name="Marta Šnajderová" userId="dc0b7728f53c80c1" providerId="LiveId" clId="{8ED705A0-DE78-4B91-9595-C3B46A39389D}" dt="2023-04-11T19:57:45.648" v="3034" actId="14100"/>
        <pc:sldMkLst>
          <pc:docMk/>
          <pc:sldMk cId="1968824604" sldId="485"/>
        </pc:sldMkLst>
        <pc:spChg chg="mod">
          <ac:chgData name="Marta Šnajderová" userId="dc0b7728f53c80c1" providerId="LiveId" clId="{8ED705A0-DE78-4B91-9595-C3B46A39389D}" dt="2023-04-11T19:56:57.019" v="3026" actId="403"/>
          <ac:spMkLst>
            <pc:docMk/>
            <pc:sldMk cId="1968824604" sldId="485"/>
            <ac:spMk id="2" creationId="{5635D13E-F358-F99C-46F6-C50459FEC788}"/>
          </ac:spMkLst>
        </pc:spChg>
        <pc:spChg chg="mod">
          <ac:chgData name="Marta Šnajderová" userId="dc0b7728f53c80c1" providerId="LiveId" clId="{8ED705A0-DE78-4B91-9595-C3B46A39389D}" dt="2023-04-11T19:57:12.032" v="3030" actId="14100"/>
          <ac:spMkLst>
            <pc:docMk/>
            <pc:sldMk cId="1968824604" sldId="485"/>
            <ac:spMk id="4" creationId="{B085C7A9-1261-3ADD-22D8-8A0A1D3950D4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k cId="1968824604" sldId="485"/>
            <ac:spMk id="5" creationId="{21D01CA8-C1D9-2185-6EDA-59059A5EEA16}"/>
          </ac:spMkLst>
        </pc:spChg>
        <pc:spChg chg="add mod">
          <ac:chgData name="Marta Šnajderová" userId="dc0b7728f53c80c1" providerId="LiveId" clId="{8ED705A0-DE78-4B91-9595-C3B46A39389D}" dt="2023-04-02T14:13:40.014" v="1428" actId="1076"/>
          <ac:spMkLst>
            <pc:docMk/>
            <pc:sldMk cId="1968824604" sldId="485"/>
            <ac:spMk id="6" creationId="{E3C026C7-2930-BCE2-3B73-C250CC4A70DF}"/>
          </ac:spMkLst>
        </pc:spChg>
        <pc:spChg chg="mod">
          <ac:chgData name="Marta Šnajderová" userId="dc0b7728f53c80c1" providerId="LiveId" clId="{8ED705A0-DE78-4B91-9595-C3B46A39389D}" dt="2023-04-11T19:57:45.648" v="3034" actId="14100"/>
          <ac:spMkLst>
            <pc:docMk/>
            <pc:sldMk cId="1968824604" sldId="485"/>
            <ac:spMk id="8" creationId="{B55870C2-3134-49C2-A437-7875943DBCFD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k cId="1968824604" sldId="485"/>
            <ac:spMk id="11" creationId="{1EEDF137-3EB4-A979-B94B-EE7BEEA0E16C}"/>
          </ac:spMkLst>
        </pc:spChg>
        <pc:spChg chg="mod">
          <ac:chgData name="Marta Šnajderová" userId="dc0b7728f53c80c1" providerId="LiveId" clId="{8ED705A0-DE78-4B91-9595-C3B46A39389D}" dt="2023-04-11T19:57:28.268" v="3031" actId="1076"/>
          <ac:spMkLst>
            <pc:docMk/>
            <pc:sldMk cId="1968824604" sldId="485"/>
            <ac:spMk id="12" creationId="{4E0F6D73-F9D5-4134-20D3-0D89259BF6B8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k cId="1968824604" sldId="485"/>
            <ac:spMk id="13" creationId="{4E0F6D73-F9D5-4134-20D3-0D89259BF6B8}"/>
          </ac:spMkLst>
        </pc:spChg>
        <pc:picChg chg="mod">
          <ac:chgData name="Marta Šnajderová" userId="dc0b7728f53c80c1" providerId="LiveId" clId="{8ED705A0-DE78-4B91-9595-C3B46A39389D}" dt="2023-04-11T19:39:51.148" v="2647"/>
          <ac:picMkLst>
            <pc:docMk/>
            <pc:sldMk cId="1968824604" sldId="485"/>
            <ac:picMk id="3" creationId="{25AC2A67-BF4C-E84D-480D-B9446BFFC176}"/>
          </ac:picMkLst>
        </pc:picChg>
        <pc:picChg chg="mod">
          <ac:chgData name="Marta Šnajderová" userId="dc0b7728f53c80c1" providerId="LiveId" clId="{8ED705A0-DE78-4B91-9595-C3B46A39389D}" dt="2023-04-11T19:57:04.758" v="3028" actId="14100"/>
          <ac:picMkLst>
            <pc:docMk/>
            <pc:sldMk cId="1968824604" sldId="485"/>
            <ac:picMk id="7" creationId="{0FEF3472-4F8D-00A2-356A-19B89D0CCA98}"/>
          </ac:picMkLst>
        </pc:picChg>
        <pc:picChg chg="mod">
          <ac:chgData name="Marta Šnajderová" userId="dc0b7728f53c80c1" providerId="LiveId" clId="{8ED705A0-DE78-4B91-9595-C3B46A39389D}" dt="2023-04-11T19:39:51.148" v="2647"/>
          <ac:picMkLst>
            <pc:docMk/>
            <pc:sldMk cId="1968824604" sldId="485"/>
            <ac:picMk id="10" creationId="{17C5CD02-1897-1109-A949-F6DCC7A42871}"/>
          </ac:picMkLst>
        </pc:picChg>
      </pc:sldChg>
      <pc:sldChg chg="addSp delSp modSp mod">
        <pc:chgData name="Marta Šnajderová" userId="dc0b7728f53c80c1" providerId="LiveId" clId="{8ED705A0-DE78-4B91-9595-C3B46A39389D}" dt="2023-04-11T19:56:40.823" v="3023" actId="14100"/>
        <pc:sldMkLst>
          <pc:docMk/>
          <pc:sldMk cId="855744178" sldId="486"/>
        </pc:sldMkLst>
        <pc:spChg chg="mod">
          <ac:chgData name="Marta Šnajderová" userId="dc0b7728f53c80c1" providerId="LiveId" clId="{8ED705A0-DE78-4B91-9595-C3B46A39389D}" dt="2023-04-11T19:54:41.279" v="2990" actId="1076"/>
          <ac:spMkLst>
            <pc:docMk/>
            <pc:sldMk cId="855744178" sldId="486"/>
            <ac:spMk id="2" creationId="{DC688E28-E92A-E4EC-B0AA-B78729DC1925}"/>
          </ac:spMkLst>
        </pc:spChg>
        <pc:spChg chg="mod">
          <ac:chgData name="Marta Šnajderová" userId="dc0b7728f53c80c1" providerId="LiveId" clId="{8ED705A0-DE78-4B91-9595-C3B46A39389D}" dt="2023-04-11T19:55:27.837" v="2997" actId="1037"/>
          <ac:spMkLst>
            <pc:docMk/>
            <pc:sldMk cId="855744178" sldId="486"/>
            <ac:spMk id="3" creationId="{B3E39AB3-F1D5-6310-ED0A-583F589B14C2}"/>
          </ac:spMkLst>
        </pc:spChg>
        <pc:spChg chg="mod">
          <ac:chgData name="Marta Šnajderová" userId="dc0b7728f53c80c1" providerId="LiveId" clId="{8ED705A0-DE78-4B91-9595-C3B46A39389D}" dt="2023-04-11T19:56:24.151" v="3018" actId="1076"/>
          <ac:spMkLst>
            <pc:docMk/>
            <pc:sldMk cId="855744178" sldId="486"/>
            <ac:spMk id="6" creationId="{4DB09C7A-2DF3-DFB9-522C-38B92C096529}"/>
          </ac:spMkLst>
        </pc:spChg>
        <pc:spChg chg="add mod">
          <ac:chgData name="Marta Šnajderová" userId="dc0b7728f53c80c1" providerId="LiveId" clId="{8ED705A0-DE78-4B91-9595-C3B46A39389D}" dt="2023-04-02T14:14:38.708" v="1537" actId="1037"/>
          <ac:spMkLst>
            <pc:docMk/>
            <pc:sldMk cId="855744178" sldId="486"/>
            <ac:spMk id="8" creationId="{17A7A58F-0FB3-3E39-0D2D-18577667F234}"/>
          </ac:spMkLst>
        </pc:spChg>
        <pc:spChg chg="del mod">
          <ac:chgData name="Marta Šnajderová" userId="dc0b7728f53c80c1" providerId="LiveId" clId="{8ED705A0-DE78-4B91-9595-C3B46A39389D}" dt="2023-04-02T14:15:16.829" v="1543" actId="478"/>
          <ac:spMkLst>
            <pc:docMk/>
            <pc:sldMk cId="855744178" sldId="486"/>
            <ac:spMk id="10" creationId="{A18ACFAB-E4F7-82FD-C4BC-7D9D2E546A97}"/>
          </ac:spMkLst>
        </pc:spChg>
        <pc:spChg chg="mod">
          <ac:chgData name="Marta Šnajderová" userId="dc0b7728f53c80c1" providerId="LiveId" clId="{8ED705A0-DE78-4B91-9595-C3B46A39389D}" dt="2023-04-11T19:56:10.926" v="3017" actId="1038"/>
          <ac:spMkLst>
            <pc:docMk/>
            <pc:sldMk cId="855744178" sldId="486"/>
            <ac:spMk id="11" creationId="{23384156-3F94-8D99-CFF3-07382409CC2C}"/>
          </ac:spMkLst>
        </pc:spChg>
        <pc:spChg chg="mod">
          <ac:chgData name="Marta Šnajderová" userId="dc0b7728f53c80c1" providerId="LiveId" clId="{8ED705A0-DE78-4B91-9595-C3B46A39389D}" dt="2023-04-11T19:56:40.823" v="3023" actId="14100"/>
          <ac:spMkLst>
            <pc:docMk/>
            <pc:sldMk cId="855744178" sldId="486"/>
            <ac:spMk id="12" creationId="{4E0F6D73-F9D5-4134-20D3-0D89259BF6B8}"/>
          </ac:spMkLst>
        </pc:spChg>
        <pc:picChg chg="mod">
          <ac:chgData name="Marta Šnajderová" userId="dc0b7728f53c80c1" providerId="LiveId" clId="{8ED705A0-DE78-4B91-9595-C3B46A39389D}" dt="2023-04-11T19:56:29.782" v="3020" actId="1076"/>
          <ac:picMkLst>
            <pc:docMk/>
            <pc:sldMk cId="855744178" sldId="486"/>
            <ac:picMk id="4" creationId="{FCDF749D-F378-033A-9DF0-B88AD1FDD2CF}"/>
          </ac:picMkLst>
        </pc:picChg>
        <pc:picChg chg="mod">
          <ac:chgData name="Marta Šnajderová" userId="dc0b7728f53c80c1" providerId="LiveId" clId="{8ED705A0-DE78-4B91-9595-C3B46A39389D}" dt="2023-04-11T19:56:27.274" v="3019" actId="1076"/>
          <ac:picMkLst>
            <pc:docMk/>
            <pc:sldMk cId="855744178" sldId="486"/>
            <ac:picMk id="5" creationId="{65A82686-B457-73DE-AF44-3AC3FB3BA8C5}"/>
          </ac:picMkLst>
        </pc:picChg>
        <pc:picChg chg="mod">
          <ac:chgData name="Marta Šnajderová" userId="dc0b7728f53c80c1" providerId="LiveId" clId="{8ED705A0-DE78-4B91-9595-C3B46A39389D}" dt="2023-04-11T19:55:11.147" v="2996" actId="1035"/>
          <ac:picMkLst>
            <pc:docMk/>
            <pc:sldMk cId="855744178" sldId="486"/>
            <ac:picMk id="7" creationId="{34DDECD7-BC49-7C8A-1781-EC730FC195FD}"/>
          </ac:picMkLst>
        </pc:picChg>
        <pc:picChg chg="mod">
          <ac:chgData name="Marta Šnajderová" userId="dc0b7728f53c80c1" providerId="LiveId" clId="{8ED705A0-DE78-4B91-9595-C3B46A39389D}" dt="2023-04-11T19:55:47.598" v="3001" actId="14100"/>
          <ac:picMkLst>
            <pc:docMk/>
            <pc:sldMk cId="855744178" sldId="486"/>
            <ac:picMk id="9" creationId="{CFF74ED9-AD15-E791-B22D-488924774DE7}"/>
          </ac:picMkLst>
        </pc:picChg>
      </pc:sldChg>
      <pc:sldChg chg="addSp delSp modSp mod">
        <pc:chgData name="Marta Šnajderová" userId="dc0b7728f53c80c1" providerId="LiveId" clId="{8ED705A0-DE78-4B91-9595-C3B46A39389D}" dt="2023-04-11T19:40:17.259" v="2652" actId="20577"/>
        <pc:sldMkLst>
          <pc:docMk/>
          <pc:sldMk cId="2182973611" sldId="487"/>
        </pc:sldMkLst>
        <pc:spChg chg="mod">
          <ac:chgData name="Marta Šnajderová" userId="dc0b7728f53c80c1" providerId="LiveId" clId="{8ED705A0-DE78-4B91-9595-C3B46A39389D}" dt="2023-04-11T19:40:17.259" v="2652" actId="20577"/>
          <ac:spMkLst>
            <pc:docMk/>
            <pc:sldMk cId="2182973611" sldId="487"/>
            <ac:spMk id="2" creationId="{00000000-0000-0000-0000-000000000000}"/>
          </ac:spMkLst>
        </pc:spChg>
        <pc:spChg chg="add del mod">
          <ac:chgData name="Marta Šnajderová" userId="dc0b7728f53c80c1" providerId="LiveId" clId="{8ED705A0-DE78-4B91-9595-C3B46A39389D}" dt="2023-04-02T14:05:33.903" v="1334"/>
          <ac:spMkLst>
            <pc:docMk/>
            <pc:sldMk cId="2182973611" sldId="487"/>
            <ac:spMk id="3" creationId="{2346CE4C-38FC-4AB4-A0C7-3CE4129065FD}"/>
          </ac:spMkLst>
        </pc:spChg>
        <pc:spChg chg="add mod">
          <ac:chgData name="Marta Šnajderová" userId="dc0b7728f53c80c1" providerId="LiveId" clId="{8ED705A0-DE78-4B91-9595-C3B46A39389D}" dt="2023-04-11T19:40:06.798" v="2649" actId="14100"/>
          <ac:spMkLst>
            <pc:docMk/>
            <pc:sldMk cId="2182973611" sldId="487"/>
            <ac:spMk id="5" creationId="{2277D652-53F7-D0B3-E527-05F9130D9309}"/>
          </ac:spMkLst>
        </pc:spChg>
      </pc:sldChg>
      <pc:sldChg chg="modSp mod">
        <pc:chgData name="Marta Šnajderová" userId="dc0b7728f53c80c1" providerId="LiveId" clId="{8ED705A0-DE78-4B91-9595-C3B46A39389D}" dt="2023-04-11T20:01:11.807" v="3083" actId="20577"/>
        <pc:sldMkLst>
          <pc:docMk/>
          <pc:sldMk cId="1358043127" sldId="488"/>
        </pc:sldMkLst>
        <pc:spChg chg="mod">
          <ac:chgData name="Marta Šnajderová" userId="dc0b7728f53c80c1" providerId="LiveId" clId="{8ED705A0-DE78-4B91-9595-C3B46A39389D}" dt="2023-04-11T20:00:49.632" v="3074" actId="14100"/>
          <ac:spMkLst>
            <pc:docMk/>
            <pc:sldMk cId="1358043127" sldId="488"/>
            <ac:spMk id="2" creationId="{9EE54A41-AC0C-7DF5-868F-8C03A259F5F3}"/>
          </ac:spMkLst>
        </pc:spChg>
        <pc:spChg chg="mod">
          <ac:chgData name="Marta Šnajderová" userId="dc0b7728f53c80c1" providerId="LiveId" clId="{8ED705A0-DE78-4B91-9595-C3B46A39389D}" dt="2023-04-11T20:01:11.807" v="3083" actId="20577"/>
          <ac:spMkLst>
            <pc:docMk/>
            <pc:sldMk cId="1358043127" sldId="488"/>
            <ac:spMk id="3" creationId="{24CEC750-4B17-80AB-9D85-931F0D7FD681}"/>
          </ac:spMkLst>
        </pc:spChg>
      </pc:sldChg>
      <pc:sldChg chg="addSp modSp new mod">
        <pc:chgData name="Marta Šnajderová" userId="dc0b7728f53c80c1" providerId="LiveId" clId="{8ED705A0-DE78-4B91-9595-C3B46A39389D}" dt="2023-04-11T19:39:51.148" v="2647"/>
        <pc:sldMkLst>
          <pc:docMk/>
          <pc:sldMk cId="664030228" sldId="489"/>
        </pc:sldMkLst>
        <pc:spChg chg="add mod">
          <ac:chgData name="Marta Šnajderová" userId="dc0b7728f53c80c1" providerId="LiveId" clId="{8ED705A0-DE78-4B91-9595-C3B46A39389D}" dt="2023-04-11T19:39:51.148" v="2647"/>
          <ac:spMkLst>
            <pc:docMk/>
            <pc:sldMk cId="664030228" sldId="489"/>
            <ac:spMk id="2" creationId="{7701BF0C-F221-8B53-C8BD-D3E8B5047A38}"/>
          </ac:spMkLst>
        </pc:spChg>
        <pc:spChg chg="add mod">
          <ac:chgData name="Marta Šnajderová" userId="dc0b7728f53c80c1" providerId="LiveId" clId="{8ED705A0-DE78-4B91-9595-C3B46A39389D}" dt="2023-04-11T19:39:51.148" v="2647"/>
          <ac:spMkLst>
            <pc:docMk/>
            <pc:sldMk cId="664030228" sldId="489"/>
            <ac:spMk id="3" creationId="{F2CAB40C-A60F-C6CF-ECE6-6588B26B7F92}"/>
          </ac:spMkLst>
        </pc:spChg>
      </pc:sldChg>
      <pc:sldChg chg="addSp modSp new mod ord">
        <pc:chgData name="Marta Šnajderová" userId="dc0b7728f53c80c1" providerId="LiveId" clId="{8ED705A0-DE78-4B91-9595-C3B46A39389D}" dt="2023-04-15T16:55:00.213" v="3133"/>
        <pc:sldMkLst>
          <pc:docMk/>
          <pc:sldMk cId="3260561911" sldId="490"/>
        </pc:sldMkLst>
        <pc:spChg chg="add mod">
          <ac:chgData name="Marta Šnajderová" userId="dc0b7728f53c80c1" providerId="LiveId" clId="{8ED705A0-DE78-4B91-9595-C3B46A39389D}" dt="2023-04-11T19:41:41.941" v="2670" actId="14100"/>
          <ac:spMkLst>
            <pc:docMk/>
            <pc:sldMk cId="3260561911" sldId="490"/>
            <ac:spMk id="2" creationId="{B5B3208C-4F24-A6FD-B1A5-9B0986B548EE}"/>
          </ac:spMkLst>
        </pc:spChg>
        <pc:spChg chg="add mod">
          <ac:chgData name="Marta Šnajderová" userId="dc0b7728f53c80c1" providerId="LiveId" clId="{8ED705A0-DE78-4B91-9595-C3B46A39389D}" dt="2023-04-15T16:50:03.257" v="3126" actId="404"/>
          <ac:spMkLst>
            <pc:docMk/>
            <pc:sldMk cId="3260561911" sldId="490"/>
            <ac:spMk id="3" creationId="{C85E95E6-3E7A-D09B-1F18-AB4755C3BD39}"/>
          </ac:spMkLst>
        </pc:spChg>
        <pc:spChg chg="add mod">
          <ac:chgData name="Marta Šnajderová" userId="dc0b7728f53c80c1" providerId="LiveId" clId="{8ED705A0-DE78-4B91-9595-C3B46A39389D}" dt="2023-04-11T19:46:33.470" v="2790" actId="1036"/>
          <ac:spMkLst>
            <pc:docMk/>
            <pc:sldMk cId="3260561911" sldId="490"/>
            <ac:spMk id="4" creationId="{3D763057-7AA9-C0E6-207B-30E985AB8D48}"/>
          </ac:spMkLst>
        </pc:spChg>
        <pc:spChg chg="add mod">
          <ac:chgData name="Marta Šnajderová" userId="dc0b7728f53c80c1" providerId="LiveId" clId="{8ED705A0-DE78-4B91-9595-C3B46A39389D}" dt="2023-04-11T19:46:35.408" v="2791" actId="1036"/>
          <ac:spMkLst>
            <pc:docMk/>
            <pc:sldMk cId="3260561911" sldId="490"/>
            <ac:spMk id="5" creationId="{BFBF35D6-882D-36CE-2014-C25922BF7B82}"/>
          </ac:spMkLst>
        </pc:spChg>
        <pc:spChg chg="add mod">
          <ac:chgData name="Marta Šnajderová" userId="dc0b7728f53c80c1" providerId="LiveId" clId="{8ED705A0-DE78-4B91-9595-C3B46A39389D}" dt="2023-04-11T19:46:37.748" v="2792" actId="1036"/>
          <ac:spMkLst>
            <pc:docMk/>
            <pc:sldMk cId="3260561911" sldId="490"/>
            <ac:spMk id="6" creationId="{3E00DDE8-63D2-B3B4-E53A-02928FF94512}"/>
          </ac:spMkLst>
        </pc:spChg>
        <pc:spChg chg="add mod">
          <ac:chgData name="Marta Šnajderová" userId="dc0b7728f53c80c1" providerId="LiveId" clId="{8ED705A0-DE78-4B91-9595-C3B46A39389D}" dt="2023-04-11T19:46:00.769" v="2785" actId="208"/>
          <ac:spMkLst>
            <pc:docMk/>
            <pc:sldMk cId="3260561911" sldId="490"/>
            <ac:spMk id="7" creationId="{36DD50B6-946C-6B10-D68B-B49D98BE53DA}"/>
          </ac:spMkLst>
        </pc:spChg>
        <pc:spChg chg="add mod">
          <ac:chgData name="Marta Šnajderová" userId="dc0b7728f53c80c1" providerId="LiveId" clId="{8ED705A0-DE78-4B91-9595-C3B46A39389D}" dt="2023-04-11T19:46:23.161" v="2789" actId="208"/>
          <ac:spMkLst>
            <pc:docMk/>
            <pc:sldMk cId="3260561911" sldId="490"/>
            <ac:spMk id="8" creationId="{4E6B0943-50BB-2C24-91D9-EAB286489C74}"/>
          </ac:spMkLst>
        </pc:spChg>
        <pc:spChg chg="add mod">
          <ac:chgData name="Marta Šnajderová" userId="dc0b7728f53c80c1" providerId="LiveId" clId="{8ED705A0-DE78-4B91-9595-C3B46A39389D}" dt="2023-04-11T19:45:49.730" v="2783" actId="207"/>
          <ac:spMkLst>
            <pc:docMk/>
            <pc:sldMk cId="3260561911" sldId="490"/>
            <ac:spMk id="9" creationId="{1F56E75A-2824-6D29-395E-4EDD3F254968}"/>
          </ac:spMkLst>
        </pc:spChg>
      </pc:sldChg>
      <pc:sldChg chg="addSp delSp modSp new del mod">
        <pc:chgData name="Marta Šnajderová" userId="dc0b7728f53c80c1" providerId="LiveId" clId="{8ED705A0-DE78-4B91-9595-C3B46A39389D}" dt="2023-04-02T14:32:23.153" v="2609" actId="47"/>
        <pc:sldMkLst>
          <pc:docMk/>
          <pc:sldMk cId="1294339101" sldId="491"/>
        </pc:sldMkLst>
        <pc:spChg chg="mod">
          <ac:chgData name="Marta Šnajderová" userId="dc0b7728f53c80c1" providerId="LiveId" clId="{8ED705A0-DE78-4B91-9595-C3B46A39389D}" dt="2023-04-02T14:18:38.760" v="1556" actId="14100"/>
          <ac:spMkLst>
            <pc:docMk/>
            <pc:sldMk cId="1294339101" sldId="491"/>
            <ac:spMk id="2" creationId="{D94E3C86-ED55-CBC1-CB0E-AE215499B93B}"/>
          </ac:spMkLst>
        </pc:spChg>
        <pc:spChg chg="add del mod">
          <ac:chgData name="Marta Šnajderová" userId="dc0b7728f53c80c1" providerId="LiveId" clId="{8ED705A0-DE78-4B91-9595-C3B46A39389D}" dt="2023-04-02T14:17:50.438" v="1546" actId="478"/>
          <ac:spMkLst>
            <pc:docMk/>
            <pc:sldMk cId="1294339101" sldId="491"/>
            <ac:spMk id="4" creationId="{00D27521-C197-C9E4-74B8-03030454B95D}"/>
          </ac:spMkLst>
        </pc:spChg>
        <pc:picChg chg="add mod">
          <ac:chgData name="Marta Šnajderová" userId="dc0b7728f53c80c1" providerId="LiveId" clId="{8ED705A0-DE78-4B91-9595-C3B46A39389D}" dt="2023-04-02T14:18:34.878" v="1555" actId="14100"/>
          <ac:picMkLst>
            <pc:docMk/>
            <pc:sldMk cId="1294339101" sldId="491"/>
            <ac:picMk id="6" creationId="{BB1F8B2A-7466-67C8-0E4C-100F3B61384A}"/>
          </ac:picMkLst>
        </pc:picChg>
      </pc:sldChg>
      <pc:sldChg chg="addSp delSp modSp new mod">
        <pc:chgData name="Marta Šnajderová" userId="dc0b7728f53c80c1" providerId="LiveId" clId="{8ED705A0-DE78-4B91-9595-C3B46A39389D}" dt="2023-04-11T20:02:57.337" v="3122" actId="403"/>
        <pc:sldMkLst>
          <pc:docMk/>
          <pc:sldMk cId="2484137683" sldId="492"/>
        </pc:sldMkLst>
        <pc:spChg chg="del">
          <ac:chgData name="Marta Šnajderová" userId="dc0b7728f53c80c1" providerId="LiveId" clId="{8ED705A0-DE78-4B91-9595-C3B46A39389D}" dt="2023-04-02T14:30:04.036" v="2574" actId="478"/>
          <ac:spMkLst>
            <pc:docMk/>
            <pc:sldMk cId="2484137683" sldId="492"/>
            <ac:spMk id="2" creationId="{22DC0F7B-5BD7-BE9B-E5A6-0165AEB8311F}"/>
          </ac:spMkLst>
        </pc:spChg>
        <pc:spChg chg="add mod">
          <ac:chgData name="Marta Šnajderová" userId="dc0b7728f53c80c1" providerId="LiveId" clId="{8ED705A0-DE78-4B91-9595-C3B46A39389D}" dt="2023-04-11T20:02:48.414" v="3119" actId="14100"/>
          <ac:spMkLst>
            <pc:docMk/>
            <pc:sldMk cId="2484137683" sldId="492"/>
            <ac:spMk id="3" creationId="{F180FEDB-936B-9C41-D3CA-FD066C100E68}"/>
          </ac:spMkLst>
        </pc:spChg>
        <pc:spChg chg="add mod">
          <ac:chgData name="Marta Šnajderová" userId="dc0b7728f53c80c1" providerId="LiveId" clId="{8ED705A0-DE78-4B91-9595-C3B46A39389D}" dt="2023-04-11T20:02:57.337" v="3122" actId="403"/>
          <ac:spMkLst>
            <pc:docMk/>
            <pc:sldMk cId="2484137683" sldId="492"/>
            <ac:spMk id="4" creationId="{072ACAB9-7B0E-E476-CEE3-06D879456A63}"/>
          </ac:spMkLst>
        </pc:spChg>
      </pc:sldChg>
      <pc:sldMasterChg chg="modSp modSldLayout">
        <pc:chgData name="Marta Šnajderová" userId="dc0b7728f53c80c1" providerId="LiveId" clId="{8ED705A0-DE78-4B91-9595-C3B46A39389D}" dt="2023-04-11T19:39:51.148" v="2647"/>
        <pc:sldMasterMkLst>
          <pc:docMk/>
          <pc:sldMasterMk cId="0" sldId="2147483648"/>
        </pc:sldMasterMkLst>
        <pc:spChg chg="mod">
          <ac:chgData name="Marta Šnajderová" userId="dc0b7728f53c80c1" providerId="LiveId" clId="{8ED705A0-DE78-4B91-9595-C3B46A39389D}" dt="2023-04-11T19:39:51.148" v="2647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asterMk cId="0" sldId="2147483648"/>
            <ac:spMk id="1029" creationId="{00000000-0000-0000-0000-000000000000}"/>
          </ac:spMkLst>
        </pc:spChg>
        <pc:spChg chg="mod">
          <ac:chgData name="Marta Šnajderová" userId="dc0b7728f53c80c1" providerId="LiveId" clId="{8ED705A0-DE78-4B91-9595-C3B46A39389D}" dt="2023-04-11T19:39:51.148" v="2647"/>
          <ac:spMkLst>
            <pc:docMk/>
            <pc:sldMasterMk cId="0" sldId="2147483648"/>
            <ac:spMk id="1030" creationId="{00000000-0000-0000-0000-000000000000}"/>
          </ac:spMkLst>
        </pc:sp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2411599572" sldId="2147483649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411599572" sldId="2147483649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411599572" sldId="2147483649"/>
              <ac:spMk id="3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3498337105" sldId="2147483651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3498337105" sldId="2147483651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3498337105" sldId="2147483651"/>
              <ac:spMk id="3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411432146" sldId="2147483652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411432146" sldId="2147483652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411432146" sldId="2147483652"/>
              <ac:spMk id="4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857096788" sldId="2147483653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857096788" sldId="2147483653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857096788" sldId="2147483653"/>
              <ac:spMk id="4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857096788" sldId="2147483653"/>
              <ac:spMk id="5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857096788" sldId="2147483653"/>
              <ac:spMk id="6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545694897" sldId="2147483656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545694897" sldId="2147483656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545694897" sldId="2147483656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545694897" sldId="2147483656"/>
              <ac:spMk id="4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2809015649" sldId="2147483657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809015649" sldId="2147483657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809015649" sldId="2147483657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809015649" sldId="2147483657"/>
              <ac:spMk id="4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2949574708" sldId="2147483659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949574708" sldId="2147483659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949574708" sldId="2147483659"/>
              <ac:spMk id="3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1175550866" sldId="2147483660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175550866" sldId="2147483660"/>
              <ac:spMk id="2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2143191881" sldId="2147483661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143191881" sldId="2147483661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143191881" sldId="2147483661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143191881" sldId="2147483661"/>
              <ac:spMk id="4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2143191881" sldId="2147483661"/>
              <ac:spMk id="5" creationId="{00000000-0000-0000-0000-000000000000}"/>
            </ac:spMkLst>
          </pc:spChg>
        </pc:sldLayoutChg>
        <pc:sldLayoutChg chg="modSp">
          <pc:chgData name="Marta Šnajderová" userId="dc0b7728f53c80c1" providerId="LiveId" clId="{8ED705A0-DE78-4B91-9595-C3B46A39389D}" dt="2023-04-11T19:39:51.148" v="2647"/>
          <pc:sldLayoutMkLst>
            <pc:docMk/>
            <pc:sldMasterMk cId="0" sldId="2147483648"/>
            <pc:sldLayoutMk cId="1708152189" sldId="2147483662"/>
          </pc:sldLayoutMkLst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708152189" sldId="2147483662"/>
              <ac:spMk id="2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708152189" sldId="2147483662"/>
              <ac:spMk id="3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708152189" sldId="2147483662"/>
              <ac:spMk id="4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708152189" sldId="2147483662"/>
              <ac:spMk id="5" creationId="{00000000-0000-0000-0000-000000000000}"/>
            </ac:spMkLst>
          </pc:spChg>
          <pc:spChg chg="mod">
            <ac:chgData name="Marta Šnajderová" userId="dc0b7728f53c80c1" providerId="LiveId" clId="{8ED705A0-DE78-4B91-9595-C3B46A39389D}" dt="2023-04-11T19:39:51.148" v="2647"/>
            <ac:spMkLst>
              <pc:docMk/>
              <pc:sldMasterMk cId="0" sldId="2147483648"/>
              <pc:sldLayoutMk cId="1708152189" sldId="2147483662"/>
              <ac:spMk id="6" creationId="{00000000-0000-0000-0000-000000000000}"/>
            </ac:spMkLst>
          </pc:spChg>
        </pc:sldLayoutChg>
      </pc:sldMasterChg>
    </pc:docChg>
  </pc:docChgLst>
  <pc:docChgLst>
    <pc:chgData name="Marta Šnajderová" userId="dc0b7728f53c80c1" providerId="LiveId" clId="{A9F9BE64-935D-4B80-A680-F544295FE668}"/>
    <pc:docChg chg="custSel addSld delSld modSld sldOrd">
      <pc:chgData name="Marta Šnajderová" userId="dc0b7728f53c80c1" providerId="LiveId" clId="{A9F9BE64-935D-4B80-A680-F544295FE668}" dt="2023-05-01T17:59:26.735" v="40" actId="14100"/>
      <pc:docMkLst>
        <pc:docMk/>
      </pc:docMkLst>
      <pc:sldChg chg="modSp mod">
        <pc:chgData name="Marta Šnajderová" userId="dc0b7728f53c80c1" providerId="LiveId" clId="{A9F9BE64-935D-4B80-A680-F544295FE668}" dt="2023-05-01T17:59:05.183" v="37" actId="20577"/>
        <pc:sldMkLst>
          <pc:docMk/>
          <pc:sldMk cId="3670059098" sldId="428"/>
        </pc:sldMkLst>
        <pc:spChg chg="mod">
          <ac:chgData name="Marta Šnajderová" userId="dc0b7728f53c80c1" providerId="LiveId" clId="{A9F9BE64-935D-4B80-A680-F544295FE668}" dt="2023-05-01T17:59:05.183" v="37" actId="20577"/>
          <ac:spMkLst>
            <pc:docMk/>
            <pc:sldMk cId="3670059098" sldId="428"/>
            <ac:spMk id="4" creationId="{00000000-0000-0000-0000-000000000000}"/>
          </ac:spMkLst>
        </pc:spChg>
      </pc:sldChg>
      <pc:sldChg chg="modSp add del mod">
        <pc:chgData name="Marta Šnajderová" userId="dc0b7728f53c80c1" providerId="LiveId" clId="{A9F9BE64-935D-4B80-A680-F544295FE668}" dt="2023-05-01T17:59:26.735" v="40" actId="14100"/>
        <pc:sldMkLst>
          <pc:docMk/>
          <pc:sldMk cId="649090443" sldId="465"/>
        </pc:sldMkLst>
        <pc:spChg chg="mod">
          <ac:chgData name="Marta Šnajderová" userId="dc0b7728f53c80c1" providerId="LiveId" clId="{A9F9BE64-935D-4B80-A680-F544295FE668}" dt="2023-05-01T17:59:26.735" v="40" actId="14100"/>
          <ac:spMkLst>
            <pc:docMk/>
            <pc:sldMk cId="649090443" sldId="465"/>
            <ac:spMk id="6" creationId="{4E0F6D73-F9D5-4134-20D3-0D89259BF6B8}"/>
          </ac:spMkLst>
        </pc:spChg>
      </pc:sldChg>
      <pc:sldChg chg="del">
        <pc:chgData name="Marta Šnajderová" userId="dc0b7728f53c80c1" providerId="LiveId" clId="{A9F9BE64-935D-4B80-A680-F544295FE668}" dt="2023-05-01T17:50:03.424" v="13" actId="47"/>
        <pc:sldMkLst>
          <pc:docMk/>
          <pc:sldMk cId="2285082007" sldId="471"/>
        </pc:sldMkLst>
      </pc:sldChg>
      <pc:sldChg chg="del">
        <pc:chgData name="Marta Šnajderová" userId="dc0b7728f53c80c1" providerId="LiveId" clId="{A9F9BE64-935D-4B80-A680-F544295FE668}" dt="2023-05-01T17:52:53.457" v="25" actId="47"/>
        <pc:sldMkLst>
          <pc:docMk/>
          <pc:sldMk cId="3977682065" sldId="481"/>
        </pc:sldMkLst>
      </pc:sldChg>
      <pc:sldChg chg="addSp delSp modSp mod">
        <pc:chgData name="Marta Šnajderová" userId="dc0b7728f53c80c1" providerId="LiveId" clId="{A9F9BE64-935D-4B80-A680-F544295FE668}" dt="2023-05-01T17:58:39.088" v="35" actId="14100"/>
        <pc:sldMkLst>
          <pc:docMk/>
          <pc:sldMk cId="1968824604" sldId="485"/>
        </pc:sldMkLst>
        <pc:spChg chg="del">
          <ac:chgData name="Marta Šnajderová" userId="dc0b7728f53c80c1" providerId="LiveId" clId="{A9F9BE64-935D-4B80-A680-F544295FE668}" dt="2023-05-01T17:47:26.027" v="6" actId="478"/>
          <ac:spMkLst>
            <pc:docMk/>
            <pc:sldMk cId="1968824604" sldId="485"/>
            <ac:spMk id="5" creationId="{21D01CA8-C1D9-2185-6EDA-59059A5EEA16}"/>
          </ac:spMkLst>
        </pc:spChg>
        <pc:spChg chg="add mod">
          <ac:chgData name="Marta Šnajderová" userId="dc0b7728f53c80c1" providerId="LiveId" clId="{A9F9BE64-935D-4B80-A680-F544295FE668}" dt="2023-05-01T17:58:28.125" v="32" actId="14100"/>
          <ac:spMkLst>
            <pc:docMk/>
            <pc:sldMk cId="1968824604" sldId="485"/>
            <ac:spMk id="6" creationId="{65B23651-F174-CD0B-A134-CE3623B6C32A}"/>
          </ac:spMkLst>
        </pc:spChg>
        <pc:spChg chg="del">
          <ac:chgData name="Marta Šnajderová" userId="dc0b7728f53c80c1" providerId="LiveId" clId="{A9F9BE64-935D-4B80-A680-F544295FE668}" dt="2023-05-01T17:47:29.029" v="8" actId="478"/>
          <ac:spMkLst>
            <pc:docMk/>
            <pc:sldMk cId="1968824604" sldId="485"/>
            <ac:spMk id="11" creationId="{1EEDF137-3EB4-A979-B94B-EE7BEEA0E16C}"/>
          </ac:spMkLst>
        </pc:spChg>
        <pc:spChg chg="mod">
          <ac:chgData name="Marta Šnajderová" userId="dc0b7728f53c80c1" providerId="LiveId" clId="{A9F9BE64-935D-4B80-A680-F544295FE668}" dt="2023-05-01T17:58:39.088" v="35" actId="14100"/>
          <ac:spMkLst>
            <pc:docMk/>
            <pc:sldMk cId="1968824604" sldId="485"/>
            <ac:spMk id="12" creationId="{4E0F6D73-F9D5-4134-20D3-0D89259BF6B8}"/>
          </ac:spMkLst>
        </pc:spChg>
        <pc:spChg chg="del">
          <ac:chgData name="Marta Šnajderová" userId="dc0b7728f53c80c1" providerId="LiveId" clId="{A9F9BE64-935D-4B80-A680-F544295FE668}" dt="2023-05-01T17:47:30.818" v="9" actId="478"/>
          <ac:spMkLst>
            <pc:docMk/>
            <pc:sldMk cId="1968824604" sldId="485"/>
            <ac:spMk id="13" creationId="{4E0F6D73-F9D5-4134-20D3-0D89259BF6B8}"/>
          </ac:spMkLst>
        </pc:spChg>
        <pc:picChg chg="del">
          <ac:chgData name="Marta Šnajderová" userId="dc0b7728f53c80c1" providerId="LiveId" clId="{A9F9BE64-935D-4B80-A680-F544295FE668}" dt="2023-05-01T17:47:23.652" v="5" actId="478"/>
          <ac:picMkLst>
            <pc:docMk/>
            <pc:sldMk cId="1968824604" sldId="485"/>
            <ac:picMk id="3" creationId="{25AC2A67-BF4C-E84D-480D-B9446BFFC176}"/>
          </ac:picMkLst>
        </pc:picChg>
        <pc:picChg chg="del">
          <ac:chgData name="Marta Šnajderová" userId="dc0b7728f53c80c1" providerId="LiveId" clId="{A9F9BE64-935D-4B80-A680-F544295FE668}" dt="2023-05-01T17:47:26.674" v="7" actId="478"/>
          <ac:picMkLst>
            <pc:docMk/>
            <pc:sldMk cId="1968824604" sldId="485"/>
            <ac:picMk id="10" creationId="{17C5CD02-1897-1109-A949-F6DCC7A42871}"/>
          </ac:picMkLst>
        </pc:picChg>
      </pc:sldChg>
      <pc:sldChg chg="addSp delSp modSp mod">
        <pc:chgData name="Marta Šnajderová" userId="dc0b7728f53c80c1" providerId="LiveId" clId="{A9F9BE64-935D-4B80-A680-F544295FE668}" dt="2023-05-01T17:58:04.282" v="28" actId="255"/>
        <pc:sldMkLst>
          <pc:docMk/>
          <pc:sldMk cId="855744178" sldId="486"/>
        </pc:sldMkLst>
        <pc:spChg chg="del">
          <ac:chgData name="Marta Šnajderová" userId="dc0b7728f53c80c1" providerId="LiveId" clId="{A9F9BE64-935D-4B80-A680-F544295FE668}" dt="2023-05-01T17:47:08.572" v="4" actId="478"/>
          <ac:spMkLst>
            <pc:docMk/>
            <pc:sldMk cId="855744178" sldId="486"/>
            <ac:spMk id="6" creationId="{4DB09C7A-2DF3-DFB9-522C-38B92C096529}"/>
          </ac:spMkLst>
        </pc:spChg>
        <pc:spChg chg="add mod">
          <ac:chgData name="Marta Šnajderová" userId="dc0b7728f53c80c1" providerId="LiveId" clId="{A9F9BE64-935D-4B80-A680-F544295FE668}" dt="2023-05-01T17:50:39.343" v="16" actId="1076"/>
          <ac:spMkLst>
            <pc:docMk/>
            <pc:sldMk cId="855744178" sldId="486"/>
            <ac:spMk id="8" creationId="{FCBFB707-D66D-A96E-5E59-4EC894B18EEC}"/>
          </ac:spMkLst>
        </pc:spChg>
        <pc:spChg chg="del">
          <ac:chgData name="Marta Šnajderová" userId="dc0b7728f53c80c1" providerId="LiveId" clId="{A9F9BE64-935D-4B80-A680-F544295FE668}" dt="2023-05-01T17:47:04.819" v="3" actId="478"/>
          <ac:spMkLst>
            <pc:docMk/>
            <pc:sldMk cId="855744178" sldId="486"/>
            <ac:spMk id="11" creationId="{23384156-3F94-8D99-CFF3-07382409CC2C}"/>
          </ac:spMkLst>
        </pc:spChg>
        <pc:spChg chg="mod">
          <ac:chgData name="Marta Šnajderová" userId="dc0b7728f53c80c1" providerId="LiveId" clId="{A9F9BE64-935D-4B80-A680-F544295FE668}" dt="2023-05-01T17:58:04.282" v="28" actId="255"/>
          <ac:spMkLst>
            <pc:docMk/>
            <pc:sldMk cId="855744178" sldId="486"/>
            <ac:spMk id="12" creationId="{4E0F6D73-F9D5-4134-20D3-0D89259BF6B8}"/>
          </ac:spMkLst>
        </pc:spChg>
        <pc:picChg chg="del">
          <ac:chgData name="Marta Šnajderová" userId="dc0b7728f53c80c1" providerId="LiveId" clId="{A9F9BE64-935D-4B80-A680-F544295FE668}" dt="2023-05-01T17:47:01.565" v="1" actId="478"/>
          <ac:picMkLst>
            <pc:docMk/>
            <pc:sldMk cId="855744178" sldId="486"/>
            <ac:picMk id="4" creationId="{FCDF749D-F378-033A-9DF0-B88AD1FDD2CF}"/>
          </ac:picMkLst>
        </pc:picChg>
        <pc:picChg chg="del">
          <ac:chgData name="Marta Šnajderová" userId="dc0b7728f53c80c1" providerId="LiveId" clId="{A9F9BE64-935D-4B80-A680-F544295FE668}" dt="2023-05-01T17:47:00.442" v="0" actId="478"/>
          <ac:picMkLst>
            <pc:docMk/>
            <pc:sldMk cId="855744178" sldId="486"/>
            <ac:picMk id="5" creationId="{65A82686-B457-73DE-AF44-3AC3FB3BA8C5}"/>
          </ac:picMkLst>
        </pc:picChg>
        <pc:picChg chg="del">
          <ac:chgData name="Marta Šnajderová" userId="dc0b7728f53c80c1" providerId="LiveId" clId="{A9F9BE64-935D-4B80-A680-F544295FE668}" dt="2023-05-01T17:47:02.678" v="2" actId="478"/>
          <ac:picMkLst>
            <pc:docMk/>
            <pc:sldMk cId="855744178" sldId="486"/>
            <ac:picMk id="9" creationId="{CFF74ED9-AD15-E791-B22D-488924774DE7}"/>
          </ac:picMkLst>
        </pc:picChg>
      </pc:sldChg>
      <pc:sldChg chg="add ord">
        <pc:chgData name="Marta Šnajderová" userId="dc0b7728f53c80c1" providerId="LiveId" clId="{A9F9BE64-935D-4B80-A680-F544295FE668}" dt="2023-05-01T17:52:44.068" v="24"/>
        <pc:sldMkLst>
          <pc:docMk/>
          <pc:sldMk cId="3091651365" sldId="496"/>
        </pc:sldMkLst>
      </pc:sldChg>
      <pc:sldChg chg="add">
        <pc:chgData name="Marta Šnajderová" userId="dc0b7728f53c80c1" providerId="LiveId" clId="{A9F9BE64-935D-4B80-A680-F544295FE668}" dt="2023-05-01T17:49:53.585" v="12"/>
        <pc:sldMkLst>
          <pc:docMk/>
          <pc:sldMk cId="153940092" sldId="4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037F6-E2FE-4416-A4DA-FA23F1A581D8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23130C-3A39-4008-891B-752E392DBB45}">
      <dgm:prSet custT="1"/>
      <dgm:spPr/>
      <dgm:t>
        <a:bodyPr/>
        <a:lstStyle/>
        <a:p>
          <a:r>
            <a:rPr lang="cs-CZ" sz="1600" u="none" dirty="0">
              <a:solidFill>
                <a:srgbClr val="C00000"/>
              </a:solidFill>
            </a:rPr>
            <a:t>Obvykle se nejedná o ohrožení života, </a:t>
          </a:r>
        </a:p>
        <a:p>
          <a:r>
            <a:rPr lang="cs-CZ" sz="1600" dirty="0">
              <a:solidFill>
                <a:srgbClr val="C00000"/>
              </a:solidFill>
            </a:rPr>
            <a:t>ale </a:t>
          </a:r>
          <a:r>
            <a:rPr lang="cs-CZ" sz="1600" i="1" dirty="0">
              <a:solidFill>
                <a:srgbClr val="C00000"/>
              </a:solidFill>
            </a:rPr>
            <a:t>sociální urgence </a:t>
          </a:r>
          <a:r>
            <a:rPr lang="cs-CZ" sz="1600" dirty="0">
              <a:solidFill>
                <a:srgbClr val="C00000"/>
              </a:solidFill>
            </a:rPr>
            <a:t>(určení pohlaví M,F).</a:t>
          </a:r>
          <a:endParaRPr lang="en-US" sz="1400" dirty="0">
            <a:solidFill>
              <a:srgbClr val="C00000"/>
            </a:solidFill>
          </a:endParaRPr>
        </a:p>
      </dgm:t>
    </dgm:pt>
    <dgm:pt modelId="{340FA066-4FDB-43F8-BA99-C65031EFF789}" type="parTrans" cxnId="{385715BF-3C16-4F83-9EA8-04F507568265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8FCE62DB-B5A5-4C47-BB47-6D46FA497047}" type="sibTrans" cxnId="{385715BF-3C16-4F83-9EA8-04F507568265}">
      <dgm:prSet custT="1"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685E6C42-510A-403C-8AD0-004B5D585FF9}">
      <dgm:prSet custT="1"/>
      <dgm:spPr/>
      <dgm:t>
        <a:bodyPr/>
        <a:lstStyle/>
        <a:p>
          <a:r>
            <a:rPr lang="cs-CZ" sz="1600" dirty="0">
              <a:solidFill>
                <a:srgbClr val="0000FF"/>
              </a:solidFill>
            </a:rPr>
            <a:t>Etické principy.</a:t>
          </a:r>
          <a:endParaRPr lang="en-US" sz="1600" dirty="0">
            <a:solidFill>
              <a:srgbClr val="0000FF"/>
            </a:solidFill>
          </a:endParaRPr>
        </a:p>
      </dgm:t>
    </dgm:pt>
    <dgm:pt modelId="{7DB1EC3A-BA3C-40D7-8E60-F4F6303F38FC}" type="parTrans" cxnId="{440B3F3A-93B5-4FA5-B2F6-2C31858F8860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877B1EFE-FFE0-4CD3-AF3C-31B36DB9EB48}" type="sibTrans" cxnId="{440B3F3A-93B5-4FA5-B2F6-2C31858F8860}">
      <dgm:prSet custT="1"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BBF393B6-3B74-4973-92C0-76E4DDBAEAB8}">
      <dgm:prSet custT="1"/>
      <dgm:spPr/>
      <dgm:t>
        <a:bodyPr/>
        <a:lstStyle/>
        <a:p>
          <a:r>
            <a:rPr lang="cs-CZ" sz="1600" b="1" u="sng" dirty="0">
              <a:solidFill>
                <a:schemeClr val="tx1"/>
              </a:solidFill>
            </a:rPr>
            <a:t>Mezioborový tým. </a:t>
          </a:r>
          <a:r>
            <a:rPr lang="cs-CZ" sz="1600" dirty="0">
              <a:solidFill>
                <a:srgbClr val="0000FF"/>
              </a:solidFill>
            </a:rPr>
            <a:t>Spolupráce s rodiči.</a:t>
          </a:r>
          <a:endParaRPr lang="en-US" sz="1600" dirty="0">
            <a:solidFill>
              <a:srgbClr val="0000FF"/>
            </a:solidFill>
          </a:endParaRPr>
        </a:p>
      </dgm:t>
    </dgm:pt>
    <dgm:pt modelId="{1FCCF1F4-E5B0-49F2-AC0E-4F99D3EA8536}" type="parTrans" cxnId="{50143F1F-1F0B-4560-8677-FD3EFABAA055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D8ABE2B3-AE50-42EC-A5DB-7B3C621CA71F}" type="sibTrans" cxnId="{50143F1F-1F0B-4560-8677-FD3EFABAA055}">
      <dgm:prSet custT="1"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0079CFE7-47D9-4B8E-8928-66FDC50A0C7F}">
      <dgm:prSet custT="1"/>
      <dgm:spPr/>
      <dgm:t>
        <a:bodyPr/>
        <a:lstStyle/>
        <a:p>
          <a:r>
            <a:rPr lang="cs-CZ" sz="1600" dirty="0">
              <a:solidFill>
                <a:srgbClr val="0000FF"/>
              </a:solidFill>
            </a:rPr>
            <a:t>Somatické, laboratorní, genetické, zobrazovací vyšetření.</a:t>
          </a:r>
          <a:endParaRPr lang="en-US" sz="1600" dirty="0">
            <a:solidFill>
              <a:srgbClr val="0000FF"/>
            </a:solidFill>
          </a:endParaRPr>
        </a:p>
      </dgm:t>
    </dgm:pt>
    <dgm:pt modelId="{91EFE540-D1EA-412B-A28A-E5700091F15A}" type="parTrans" cxnId="{64C01951-59A2-4EBA-9FF9-7E8F042B76D4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A95F6753-CE5F-493A-9616-A6A26B9FBBFC}" type="sibTrans" cxnId="{64C01951-59A2-4EBA-9FF9-7E8F042B76D4}">
      <dgm:prSet custT="1"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263570FC-81CB-46D2-9BA9-525A85B3EBEC}">
      <dgm:prSet custT="1"/>
      <dgm:spPr/>
      <dgm:t>
        <a:bodyPr/>
        <a:lstStyle/>
        <a:p>
          <a:r>
            <a:rPr lang="cs-CZ" sz="1600" dirty="0">
              <a:solidFill>
                <a:srgbClr val="0000FF"/>
              </a:solidFill>
            </a:rPr>
            <a:t>Volba pohlaví, operace: individuální přístup.</a:t>
          </a:r>
          <a:endParaRPr lang="en-US" sz="1600" dirty="0">
            <a:solidFill>
              <a:srgbClr val="0000FF"/>
            </a:solidFill>
          </a:endParaRPr>
        </a:p>
      </dgm:t>
    </dgm:pt>
    <dgm:pt modelId="{F4CF446F-E2C0-494A-ACFE-34698664297B}" type="parTrans" cxnId="{5C2B8B76-513A-4D83-AAAF-B89D126D548A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F50FE5E7-B721-4C69-B3F5-0B9A12E1B7A3}" type="sibTrans" cxnId="{5C2B8B76-513A-4D83-AAAF-B89D126D548A}">
      <dgm:prSet/>
      <dgm:spPr/>
      <dgm:t>
        <a:bodyPr/>
        <a:lstStyle/>
        <a:p>
          <a:endParaRPr lang="en-US" sz="2000">
            <a:solidFill>
              <a:srgbClr val="0000FF"/>
            </a:solidFill>
          </a:endParaRPr>
        </a:p>
      </dgm:t>
    </dgm:pt>
    <dgm:pt modelId="{F259FE2A-4E3C-4444-B77C-4AA6422DFA27}" type="pres">
      <dgm:prSet presAssocID="{041037F6-E2FE-4416-A4DA-FA23F1A581D8}" presName="outerComposite" presStyleCnt="0">
        <dgm:presLayoutVars>
          <dgm:chMax val="5"/>
          <dgm:dir/>
          <dgm:resizeHandles val="exact"/>
        </dgm:presLayoutVars>
      </dgm:prSet>
      <dgm:spPr/>
    </dgm:pt>
    <dgm:pt modelId="{103DF6FE-1117-434A-BBFE-11CD7AF10D4F}" type="pres">
      <dgm:prSet presAssocID="{041037F6-E2FE-4416-A4DA-FA23F1A581D8}" presName="dummyMaxCanvas" presStyleCnt="0">
        <dgm:presLayoutVars/>
      </dgm:prSet>
      <dgm:spPr/>
    </dgm:pt>
    <dgm:pt modelId="{1E2A36AC-3846-4B91-9593-4D21559CBE50}" type="pres">
      <dgm:prSet presAssocID="{041037F6-E2FE-4416-A4DA-FA23F1A581D8}" presName="FiveNodes_1" presStyleLbl="node1" presStyleIdx="0" presStyleCnt="5" custScaleX="118246" custLinFactNeighborX="5734" custLinFactNeighborY="-1383">
        <dgm:presLayoutVars>
          <dgm:bulletEnabled val="1"/>
        </dgm:presLayoutVars>
      </dgm:prSet>
      <dgm:spPr/>
    </dgm:pt>
    <dgm:pt modelId="{F651E75A-B961-4A53-ABAD-890AB9F72528}" type="pres">
      <dgm:prSet presAssocID="{041037F6-E2FE-4416-A4DA-FA23F1A581D8}" presName="FiveNodes_2" presStyleLbl="node1" presStyleIdx="1" presStyleCnt="5" custScaleY="46461" custLinFactNeighborX="-16611" custLinFactNeighborY="9492">
        <dgm:presLayoutVars>
          <dgm:bulletEnabled val="1"/>
        </dgm:presLayoutVars>
      </dgm:prSet>
      <dgm:spPr/>
    </dgm:pt>
    <dgm:pt modelId="{C55528B9-3489-4241-A64C-594D15720A16}" type="pres">
      <dgm:prSet presAssocID="{041037F6-E2FE-4416-A4DA-FA23F1A581D8}" presName="FiveNodes_3" presStyleLbl="node1" presStyleIdx="2" presStyleCnt="5" custLinFactNeighborX="-21415" custLinFactNeighborY="-2552">
        <dgm:presLayoutVars>
          <dgm:bulletEnabled val="1"/>
        </dgm:presLayoutVars>
      </dgm:prSet>
      <dgm:spPr/>
    </dgm:pt>
    <dgm:pt modelId="{63398BA6-4FC0-4398-B37C-45EF7B018A8A}" type="pres">
      <dgm:prSet presAssocID="{041037F6-E2FE-4416-A4DA-FA23F1A581D8}" presName="FiveNodes_4" presStyleLbl="node1" presStyleIdx="3" presStyleCnt="5" custLinFactNeighborX="-31546" custLinFactNeighborY="11186">
        <dgm:presLayoutVars>
          <dgm:bulletEnabled val="1"/>
        </dgm:presLayoutVars>
      </dgm:prSet>
      <dgm:spPr/>
    </dgm:pt>
    <dgm:pt modelId="{F4CBCBFA-6664-4645-8ABC-48A682EE1783}" type="pres">
      <dgm:prSet presAssocID="{041037F6-E2FE-4416-A4DA-FA23F1A581D8}" presName="FiveNodes_5" presStyleLbl="node1" presStyleIdx="4" presStyleCnt="5" custScaleY="99352" custLinFactNeighborX="-37338" custLinFactNeighborY="10182">
        <dgm:presLayoutVars>
          <dgm:bulletEnabled val="1"/>
        </dgm:presLayoutVars>
      </dgm:prSet>
      <dgm:spPr/>
    </dgm:pt>
    <dgm:pt modelId="{266A7107-C057-424B-9B6E-689CC18941B2}" type="pres">
      <dgm:prSet presAssocID="{041037F6-E2FE-4416-A4DA-FA23F1A581D8}" presName="FiveConn_1-2" presStyleLbl="fgAccFollowNode1" presStyleIdx="0" presStyleCnt="4" custLinFactNeighborX="-62466" custLinFactNeighborY="-22959">
        <dgm:presLayoutVars>
          <dgm:bulletEnabled val="1"/>
        </dgm:presLayoutVars>
      </dgm:prSet>
      <dgm:spPr/>
    </dgm:pt>
    <dgm:pt modelId="{C9D2A868-EE8E-4968-B829-14423DB7816F}" type="pres">
      <dgm:prSet presAssocID="{041037F6-E2FE-4416-A4DA-FA23F1A581D8}" presName="FiveConn_2-3" presStyleLbl="fgAccFollowNode1" presStyleIdx="1" presStyleCnt="4" custLinFactX="-34453" custLinFactNeighborX="-100000" custLinFactNeighborY="-25722">
        <dgm:presLayoutVars>
          <dgm:bulletEnabled val="1"/>
        </dgm:presLayoutVars>
      </dgm:prSet>
      <dgm:spPr/>
    </dgm:pt>
    <dgm:pt modelId="{10F6DD1F-E3A6-47AA-B93A-DE245B702C50}" type="pres">
      <dgm:prSet presAssocID="{041037F6-E2FE-4416-A4DA-FA23F1A581D8}" presName="FiveConn_3-4" presStyleLbl="fgAccFollowNode1" presStyleIdx="2" presStyleCnt="4" custLinFactX="-66054" custLinFactNeighborX="-100000" custLinFactNeighborY="-18818">
        <dgm:presLayoutVars>
          <dgm:bulletEnabled val="1"/>
        </dgm:presLayoutVars>
      </dgm:prSet>
      <dgm:spPr/>
    </dgm:pt>
    <dgm:pt modelId="{09B773D4-BC78-4320-A177-4A9DA7878344}" type="pres">
      <dgm:prSet presAssocID="{041037F6-E2FE-4416-A4DA-FA23F1A581D8}" presName="FiveConn_4-5" presStyleLbl="fgAccFollowNode1" presStyleIdx="3" presStyleCnt="4" custLinFactX="-100000" custLinFactNeighborX="-108799" custLinFactNeighborY="-2017">
        <dgm:presLayoutVars>
          <dgm:bulletEnabled val="1"/>
        </dgm:presLayoutVars>
      </dgm:prSet>
      <dgm:spPr/>
    </dgm:pt>
    <dgm:pt modelId="{ED462962-D71D-41BE-9B1E-913ABFCBB520}" type="pres">
      <dgm:prSet presAssocID="{041037F6-E2FE-4416-A4DA-FA23F1A581D8}" presName="FiveNodes_1_text" presStyleLbl="node1" presStyleIdx="4" presStyleCnt="5">
        <dgm:presLayoutVars>
          <dgm:bulletEnabled val="1"/>
        </dgm:presLayoutVars>
      </dgm:prSet>
      <dgm:spPr/>
    </dgm:pt>
    <dgm:pt modelId="{93F9A281-5DDC-43D4-AAEE-E2F122DE0917}" type="pres">
      <dgm:prSet presAssocID="{041037F6-E2FE-4416-A4DA-FA23F1A581D8}" presName="FiveNodes_2_text" presStyleLbl="node1" presStyleIdx="4" presStyleCnt="5">
        <dgm:presLayoutVars>
          <dgm:bulletEnabled val="1"/>
        </dgm:presLayoutVars>
      </dgm:prSet>
      <dgm:spPr/>
    </dgm:pt>
    <dgm:pt modelId="{F8DF7A03-EBBD-4557-96B8-7FD5A54F0CFA}" type="pres">
      <dgm:prSet presAssocID="{041037F6-E2FE-4416-A4DA-FA23F1A581D8}" presName="FiveNodes_3_text" presStyleLbl="node1" presStyleIdx="4" presStyleCnt="5">
        <dgm:presLayoutVars>
          <dgm:bulletEnabled val="1"/>
        </dgm:presLayoutVars>
      </dgm:prSet>
      <dgm:spPr/>
    </dgm:pt>
    <dgm:pt modelId="{4EEC794D-1F74-4CC7-92F7-36BD41BBED4B}" type="pres">
      <dgm:prSet presAssocID="{041037F6-E2FE-4416-A4DA-FA23F1A581D8}" presName="FiveNodes_4_text" presStyleLbl="node1" presStyleIdx="4" presStyleCnt="5">
        <dgm:presLayoutVars>
          <dgm:bulletEnabled val="1"/>
        </dgm:presLayoutVars>
      </dgm:prSet>
      <dgm:spPr/>
    </dgm:pt>
    <dgm:pt modelId="{AAE27133-0A37-470F-8C39-B3B5906ED62F}" type="pres">
      <dgm:prSet presAssocID="{041037F6-E2FE-4416-A4DA-FA23F1A581D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F4EE107-C5B4-4114-9C4A-7713D3FDF7A7}" type="presOf" srcId="{D8ABE2B3-AE50-42EC-A5DB-7B3C621CA71F}" destId="{10F6DD1F-E3A6-47AA-B93A-DE245B702C50}" srcOrd="0" destOrd="0" presId="urn:microsoft.com/office/officeart/2005/8/layout/vProcess5"/>
    <dgm:cxn modelId="{50143F1F-1F0B-4560-8677-FD3EFABAA055}" srcId="{041037F6-E2FE-4416-A4DA-FA23F1A581D8}" destId="{BBF393B6-3B74-4973-92C0-76E4DDBAEAB8}" srcOrd="2" destOrd="0" parTransId="{1FCCF1F4-E5B0-49F2-AC0E-4F99D3EA8536}" sibTransId="{D8ABE2B3-AE50-42EC-A5DB-7B3C621CA71F}"/>
    <dgm:cxn modelId="{440B3F3A-93B5-4FA5-B2F6-2C31858F8860}" srcId="{041037F6-E2FE-4416-A4DA-FA23F1A581D8}" destId="{685E6C42-510A-403C-8AD0-004B5D585FF9}" srcOrd="1" destOrd="0" parTransId="{7DB1EC3A-BA3C-40D7-8E60-F4F6303F38FC}" sibTransId="{877B1EFE-FFE0-4CD3-AF3C-31B36DB9EB48}"/>
    <dgm:cxn modelId="{8AD24B5B-C378-4248-9AF5-4E4444FB82F9}" type="presOf" srcId="{685E6C42-510A-403C-8AD0-004B5D585FF9}" destId="{93F9A281-5DDC-43D4-AAEE-E2F122DE0917}" srcOrd="1" destOrd="0" presId="urn:microsoft.com/office/officeart/2005/8/layout/vProcess5"/>
    <dgm:cxn modelId="{C7A47560-6D3C-4FE7-B48D-AD3835B459AD}" type="presOf" srcId="{0079CFE7-47D9-4B8E-8928-66FDC50A0C7F}" destId="{4EEC794D-1F74-4CC7-92F7-36BD41BBED4B}" srcOrd="1" destOrd="0" presId="urn:microsoft.com/office/officeart/2005/8/layout/vProcess5"/>
    <dgm:cxn modelId="{1248E767-82A5-4E4F-B3BA-19A5AFEA15C5}" type="presOf" srcId="{685E6C42-510A-403C-8AD0-004B5D585FF9}" destId="{F651E75A-B961-4A53-ABAD-890AB9F72528}" srcOrd="0" destOrd="0" presId="urn:microsoft.com/office/officeart/2005/8/layout/vProcess5"/>
    <dgm:cxn modelId="{B38B206B-37D4-4A9B-8896-BB3DD3036845}" type="presOf" srcId="{263570FC-81CB-46D2-9BA9-525A85B3EBEC}" destId="{AAE27133-0A37-470F-8C39-B3B5906ED62F}" srcOrd="1" destOrd="0" presId="urn:microsoft.com/office/officeart/2005/8/layout/vProcess5"/>
    <dgm:cxn modelId="{64C01951-59A2-4EBA-9FF9-7E8F042B76D4}" srcId="{041037F6-E2FE-4416-A4DA-FA23F1A581D8}" destId="{0079CFE7-47D9-4B8E-8928-66FDC50A0C7F}" srcOrd="3" destOrd="0" parTransId="{91EFE540-D1EA-412B-A28A-E5700091F15A}" sibTransId="{A95F6753-CE5F-493A-9616-A6A26B9FBBFC}"/>
    <dgm:cxn modelId="{B48F8456-C1CE-4323-B763-740B65DF78B5}" type="presOf" srcId="{041037F6-E2FE-4416-A4DA-FA23F1A581D8}" destId="{F259FE2A-4E3C-4444-B77C-4AA6422DFA27}" srcOrd="0" destOrd="0" presId="urn:microsoft.com/office/officeart/2005/8/layout/vProcess5"/>
    <dgm:cxn modelId="{5C2B8B76-513A-4D83-AAAF-B89D126D548A}" srcId="{041037F6-E2FE-4416-A4DA-FA23F1A581D8}" destId="{263570FC-81CB-46D2-9BA9-525A85B3EBEC}" srcOrd="4" destOrd="0" parTransId="{F4CF446F-E2C0-494A-ACFE-34698664297B}" sibTransId="{F50FE5E7-B721-4C69-B3F5-0B9A12E1B7A3}"/>
    <dgm:cxn modelId="{94625284-69B3-4113-A341-2CA724B1D40D}" type="presOf" srcId="{AA23130C-3A39-4008-891B-752E392DBB45}" destId="{ED462962-D71D-41BE-9B1E-913ABFCBB520}" srcOrd="1" destOrd="0" presId="urn:microsoft.com/office/officeart/2005/8/layout/vProcess5"/>
    <dgm:cxn modelId="{A611EE88-938B-42DE-8DB2-676EF25173C1}" type="presOf" srcId="{AA23130C-3A39-4008-891B-752E392DBB45}" destId="{1E2A36AC-3846-4B91-9593-4D21559CBE50}" srcOrd="0" destOrd="0" presId="urn:microsoft.com/office/officeart/2005/8/layout/vProcess5"/>
    <dgm:cxn modelId="{C5D75C93-5EC1-4878-BCF4-8FD49A27F8EB}" type="presOf" srcId="{BBF393B6-3B74-4973-92C0-76E4DDBAEAB8}" destId="{F8DF7A03-EBBD-4557-96B8-7FD5A54F0CFA}" srcOrd="1" destOrd="0" presId="urn:microsoft.com/office/officeart/2005/8/layout/vProcess5"/>
    <dgm:cxn modelId="{329DC8A5-B1C6-4743-9A51-7411A982DBEC}" type="presOf" srcId="{8FCE62DB-B5A5-4C47-BB47-6D46FA497047}" destId="{266A7107-C057-424B-9B6E-689CC18941B2}" srcOrd="0" destOrd="0" presId="urn:microsoft.com/office/officeart/2005/8/layout/vProcess5"/>
    <dgm:cxn modelId="{8D6FDFB3-82B2-457D-A239-8767DEB87107}" type="presOf" srcId="{BBF393B6-3B74-4973-92C0-76E4DDBAEAB8}" destId="{C55528B9-3489-4241-A64C-594D15720A16}" srcOrd="0" destOrd="0" presId="urn:microsoft.com/office/officeart/2005/8/layout/vProcess5"/>
    <dgm:cxn modelId="{385715BF-3C16-4F83-9EA8-04F507568265}" srcId="{041037F6-E2FE-4416-A4DA-FA23F1A581D8}" destId="{AA23130C-3A39-4008-891B-752E392DBB45}" srcOrd="0" destOrd="0" parTransId="{340FA066-4FDB-43F8-BA99-C65031EFF789}" sibTransId="{8FCE62DB-B5A5-4C47-BB47-6D46FA497047}"/>
    <dgm:cxn modelId="{B3E52BD0-9962-41BC-A84F-059EFF316A38}" type="presOf" srcId="{263570FC-81CB-46D2-9BA9-525A85B3EBEC}" destId="{F4CBCBFA-6664-4645-8ABC-48A682EE1783}" srcOrd="0" destOrd="0" presId="urn:microsoft.com/office/officeart/2005/8/layout/vProcess5"/>
    <dgm:cxn modelId="{091DBCEB-868A-4774-BC51-2FA0C623F6E6}" type="presOf" srcId="{0079CFE7-47D9-4B8E-8928-66FDC50A0C7F}" destId="{63398BA6-4FC0-4398-B37C-45EF7B018A8A}" srcOrd="0" destOrd="0" presId="urn:microsoft.com/office/officeart/2005/8/layout/vProcess5"/>
    <dgm:cxn modelId="{50B7BCF3-BB22-46C3-9C41-517F653DC8F7}" type="presOf" srcId="{877B1EFE-FFE0-4CD3-AF3C-31B36DB9EB48}" destId="{C9D2A868-EE8E-4968-B829-14423DB7816F}" srcOrd="0" destOrd="0" presId="urn:microsoft.com/office/officeart/2005/8/layout/vProcess5"/>
    <dgm:cxn modelId="{19434CF9-0081-48E7-AFC0-E6F2D015F282}" type="presOf" srcId="{A95F6753-CE5F-493A-9616-A6A26B9FBBFC}" destId="{09B773D4-BC78-4320-A177-4A9DA7878344}" srcOrd="0" destOrd="0" presId="urn:microsoft.com/office/officeart/2005/8/layout/vProcess5"/>
    <dgm:cxn modelId="{D44CEDF8-9AEA-48CF-B236-C05FED8CE90B}" type="presParOf" srcId="{F259FE2A-4E3C-4444-B77C-4AA6422DFA27}" destId="{103DF6FE-1117-434A-BBFE-11CD7AF10D4F}" srcOrd="0" destOrd="0" presId="urn:microsoft.com/office/officeart/2005/8/layout/vProcess5"/>
    <dgm:cxn modelId="{8A1959FB-712A-4B47-B0B7-79D081BC31E6}" type="presParOf" srcId="{F259FE2A-4E3C-4444-B77C-4AA6422DFA27}" destId="{1E2A36AC-3846-4B91-9593-4D21559CBE50}" srcOrd="1" destOrd="0" presId="urn:microsoft.com/office/officeart/2005/8/layout/vProcess5"/>
    <dgm:cxn modelId="{71E34D9F-A3BE-4346-99A9-C559587FDC0E}" type="presParOf" srcId="{F259FE2A-4E3C-4444-B77C-4AA6422DFA27}" destId="{F651E75A-B961-4A53-ABAD-890AB9F72528}" srcOrd="2" destOrd="0" presId="urn:microsoft.com/office/officeart/2005/8/layout/vProcess5"/>
    <dgm:cxn modelId="{3C748527-18B0-4D6A-96FC-AA422D84FE11}" type="presParOf" srcId="{F259FE2A-4E3C-4444-B77C-4AA6422DFA27}" destId="{C55528B9-3489-4241-A64C-594D15720A16}" srcOrd="3" destOrd="0" presId="urn:microsoft.com/office/officeart/2005/8/layout/vProcess5"/>
    <dgm:cxn modelId="{DBE45B12-F515-4811-B51F-B4E0075F0B49}" type="presParOf" srcId="{F259FE2A-4E3C-4444-B77C-4AA6422DFA27}" destId="{63398BA6-4FC0-4398-B37C-45EF7B018A8A}" srcOrd="4" destOrd="0" presId="urn:microsoft.com/office/officeart/2005/8/layout/vProcess5"/>
    <dgm:cxn modelId="{45CE4D67-F869-4002-BA3A-2636093E1F32}" type="presParOf" srcId="{F259FE2A-4E3C-4444-B77C-4AA6422DFA27}" destId="{F4CBCBFA-6664-4645-8ABC-48A682EE1783}" srcOrd="5" destOrd="0" presId="urn:microsoft.com/office/officeart/2005/8/layout/vProcess5"/>
    <dgm:cxn modelId="{20AA08B2-7E84-409D-98BF-797D707F76D6}" type="presParOf" srcId="{F259FE2A-4E3C-4444-B77C-4AA6422DFA27}" destId="{266A7107-C057-424B-9B6E-689CC18941B2}" srcOrd="6" destOrd="0" presId="urn:microsoft.com/office/officeart/2005/8/layout/vProcess5"/>
    <dgm:cxn modelId="{0E7C0DEE-82BF-45D5-9543-2D9B24F32B83}" type="presParOf" srcId="{F259FE2A-4E3C-4444-B77C-4AA6422DFA27}" destId="{C9D2A868-EE8E-4968-B829-14423DB7816F}" srcOrd="7" destOrd="0" presId="urn:microsoft.com/office/officeart/2005/8/layout/vProcess5"/>
    <dgm:cxn modelId="{0956CC83-B8B0-499B-BE19-C400D7D8AF3D}" type="presParOf" srcId="{F259FE2A-4E3C-4444-B77C-4AA6422DFA27}" destId="{10F6DD1F-E3A6-47AA-B93A-DE245B702C50}" srcOrd="8" destOrd="0" presId="urn:microsoft.com/office/officeart/2005/8/layout/vProcess5"/>
    <dgm:cxn modelId="{D3084338-0591-4758-A187-896427396B21}" type="presParOf" srcId="{F259FE2A-4E3C-4444-B77C-4AA6422DFA27}" destId="{09B773D4-BC78-4320-A177-4A9DA7878344}" srcOrd="9" destOrd="0" presId="urn:microsoft.com/office/officeart/2005/8/layout/vProcess5"/>
    <dgm:cxn modelId="{6233A55F-BC54-437A-9BD9-CA21BC9110EA}" type="presParOf" srcId="{F259FE2A-4E3C-4444-B77C-4AA6422DFA27}" destId="{ED462962-D71D-41BE-9B1E-913ABFCBB520}" srcOrd="10" destOrd="0" presId="urn:microsoft.com/office/officeart/2005/8/layout/vProcess5"/>
    <dgm:cxn modelId="{E5712315-D655-4C2F-AA90-81F1A5B6203D}" type="presParOf" srcId="{F259FE2A-4E3C-4444-B77C-4AA6422DFA27}" destId="{93F9A281-5DDC-43D4-AAEE-E2F122DE0917}" srcOrd="11" destOrd="0" presId="urn:microsoft.com/office/officeart/2005/8/layout/vProcess5"/>
    <dgm:cxn modelId="{8C3E5DFE-CF85-4AC7-9AFF-C20690462564}" type="presParOf" srcId="{F259FE2A-4E3C-4444-B77C-4AA6422DFA27}" destId="{F8DF7A03-EBBD-4557-96B8-7FD5A54F0CFA}" srcOrd="12" destOrd="0" presId="urn:microsoft.com/office/officeart/2005/8/layout/vProcess5"/>
    <dgm:cxn modelId="{3A40DC10-725C-4927-93F6-C464641557A9}" type="presParOf" srcId="{F259FE2A-4E3C-4444-B77C-4AA6422DFA27}" destId="{4EEC794D-1F74-4CC7-92F7-36BD41BBED4B}" srcOrd="13" destOrd="0" presId="urn:microsoft.com/office/officeart/2005/8/layout/vProcess5"/>
    <dgm:cxn modelId="{494A0C68-5F03-430C-A1B5-45BFF717F053}" type="presParOf" srcId="{F259FE2A-4E3C-4444-B77C-4AA6422DFA27}" destId="{AAE27133-0A37-470F-8C39-B3B5906ED6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36AC-3846-4B91-9593-4D21559CBE50}">
      <dsp:nvSpPr>
        <dsp:cNvPr id="0" name=""/>
        <dsp:cNvSpPr/>
      </dsp:nvSpPr>
      <dsp:spPr>
        <a:xfrm>
          <a:off x="51821" y="0"/>
          <a:ext cx="5226138" cy="994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u="none" kern="1200" dirty="0">
              <a:solidFill>
                <a:srgbClr val="C00000"/>
              </a:solidFill>
            </a:rPr>
            <a:t>Obvykle se nejedná o ohrožení života,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C00000"/>
              </a:solidFill>
            </a:rPr>
            <a:t>ale </a:t>
          </a:r>
          <a:r>
            <a:rPr lang="cs-CZ" sz="1600" i="1" kern="1200" dirty="0">
              <a:solidFill>
                <a:srgbClr val="C00000"/>
              </a:solidFill>
            </a:rPr>
            <a:t>sociální urgence </a:t>
          </a:r>
          <a:r>
            <a:rPr lang="cs-CZ" sz="1600" kern="1200" dirty="0">
              <a:solidFill>
                <a:srgbClr val="C00000"/>
              </a:solidFill>
            </a:rPr>
            <a:t>(určení pohlaví M,F).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80939" y="29118"/>
        <a:ext cx="3830706" cy="935926"/>
      </dsp:txXfrm>
    </dsp:sp>
    <dsp:sp modelId="{F651E75A-B961-4A53-ABAD-890AB9F72528}">
      <dsp:nvSpPr>
        <dsp:cNvPr id="0" name=""/>
        <dsp:cNvSpPr/>
      </dsp:nvSpPr>
      <dsp:spPr>
        <a:xfrm>
          <a:off x="0" y="1492738"/>
          <a:ext cx="4419716" cy="461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00FF"/>
              </a:solidFill>
            </a:rPr>
            <a:t>Etické principy.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13529" y="1506267"/>
        <a:ext cx="3416409" cy="434839"/>
      </dsp:txXfrm>
    </dsp:sp>
    <dsp:sp modelId="{C55528B9-3489-4241-A64C-594D15720A16}">
      <dsp:nvSpPr>
        <dsp:cNvPr id="0" name=""/>
        <dsp:cNvSpPr/>
      </dsp:nvSpPr>
      <dsp:spPr>
        <a:xfrm>
          <a:off x="0" y="2239109"/>
          <a:ext cx="4419716" cy="994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>
              <a:solidFill>
                <a:schemeClr val="tx1"/>
              </a:solidFill>
            </a:rPr>
            <a:t>Mezioborový tým. </a:t>
          </a:r>
          <a:r>
            <a:rPr lang="cs-CZ" sz="1600" kern="1200" dirty="0">
              <a:solidFill>
                <a:srgbClr val="0000FF"/>
              </a:solidFill>
            </a:rPr>
            <a:t>Spolupráce s rodiči.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9118" y="2268227"/>
        <a:ext cx="3385231" cy="935926"/>
      </dsp:txXfrm>
    </dsp:sp>
    <dsp:sp modelId="{63398BA6-4FC0-4398-B37C-45EF7B018A8A}">
      <dsp:nvSpPr>
        <dsp:cNvPr id="0" name=""/>
        <dsp:cNvSpPr/>
      </dsp:nvSpPr>
      <dsp:spPr>
        <a:xfrm>
          <a:off x="0" y="3507928"/>
          <a:ext cx="4419716" cy="994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00FF"/>
              </a:solidFill>
            </a:rPr>
            <a:t>Somatické, laboratorní, genetické, zobrazovací vyšetření.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9118" y="3537046"/>
        <a:ext cx="3385231" cy="935926"/>
      </dsp:txXfrm>
    </dsp:sp>
    <dsp:sp modelId="{F4CBCBFA-6664-4645-8ABC-48A682EE1783}">
      <dsp:nvSpPr>
        <dsp:cNvPr id="0" name=""/>
        <dsp:cNvSpPr/>
      </dsp:nvSpPr>
      <dsp:spPr>
        <a:xfrm>
          <a:off x="0" y="4535403"/>
          <a:ext cx="4419716" cy="98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00FF"/>
              </a:solidFill>
            </a:rPr>
            <a:t>Volba pohlaví, operace: individuální přístup.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8929" y="4564332"/>
        <a:ext cx="3385609" cy="929862"/>
      </dsp:txXfrm>
    </dsp:sp>
    <dsp:sp modelId="{266A7107-C057-424B-9B6E-689CC18941B2}">
      <dsp:nvSpPr>
        <dsp:cNvPr id="0" name=""/>
        <dsp:cNvSpPr/>
      </dsp:nvSpPr>
      <dsp:spPr>
        <a:xfrm>
          <a:off x="3571457" y="577928"/>
          <a:ext cx="646205" cy="646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0000FF"/>
            </a:solidFill>
          </a:endParaRPr>
        </a:p>
      </dsp:txBody>
      <dsp:txXfrm>
        <a:off x="3716853" y="577928"/>
        <a:ext cx="355413" cy="486269"/>
      </dsp:txXfrm>
    </dsp:sp>
    <dsp:sp modelId="{C9D2A868-EE8E-4968-B829-14423DB7816F}">
      <dsp:nvSpPr>
        <dsp:cNvPr id="0" name=""/>
        <dsp:cNvSpPr/>
      </dsp:nvSpPr>
      <dsp:spPr>
        <a:xfrm>
          <a:off x="3436317" y="1692314"/>
          <a:ext cx="646205" cy="646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0000FF"/>
            </a:solidFill>
          </a:endParaRPr>
        </a:p>
      </dsp:txBody>
      <dsp:txXfrm>
        <a:off x="3581713" y="1692314"/>
        <a:ext cx="355413" cy="486269"/>
      </dsp:txXfrm>
    </dsp:sp>
    <dsp:sp modelId="{10F6DD1F-E3A6-47AA-B93A-DE245B702C50}">
      <dsp:nvSpPr>
        <dsp:cNvPr id="0" name=""/>
        <dsp:cNvSpPr/>
      </dsp:nvSpPr>
      <dsp:spPr>
        <a:xfrm>
          <a:off x="3562154" y="2852599"/>
          <a:ext cx="646205" cy="646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0000FF"/>
            </a:solidFill>
          </a:endParaRPr>
        </a:p>
      </dsp:txBody>
      <dsp:txXfrm>
        <a:off x="3707550" y="2852599"/>
        <a:ext cx="355413" cy="486269"/>
      </dsp:txXfrm>
    </dsp:sp>
    <dsp:sp modelId="{09B773D4-BC78-4320-A177-4A9DA7878344}">
      <dsp:nvSpPr>
        <dsp:cNvPr id="0" name=""/>
        <dsp:cNvSpPr/>
      </dsp:nvSpPr>
      <dsp:spPr>
        <a:xfrm>
          <a:off x="3615977" y="4104454"/>
          <a:ext cx="646205" cy="646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0000FF"/>
            </a:solidFill>
          </a:endParaRPr>
        </a:p>
      </dsp:txBody>
      <dsp:txXfrm>
        <a:off x="3761373" y="4104454"/>
        <a:ext cx="355413" cy="48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389EC5-17E5-46EB-AADE-F0075A6FBC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808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B50CEC-0653-4C72-B4EE-F1D05928E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215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09366F-DA86-4C67-9309-65B412AF8D74}" type="slidenum">
              <a:rPr lang="cs-CZ" sz="1200">
                <a:cs typeface="Arial" charset="0"/>
              </a:rPr>
              <a:pPr algn="r" eaLnBrk="1" hangingPunct="1"/>
              <a:t>4</a:t>
            </a:fld>
            <a:endParaRPr lang="cs-CZ" sz="1200"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739FE9-46F3-712B-E62C-8AA8479F9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C3A1-DA52-4F69-8C23-11C06A17590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8130" name="Rectangle 7">
            <a:extLst>
              <a:ext uri="{FF2B5EF4-FFF2-40B4-BE49-F238E27FC236}">
                <a16:creationId xmlns:a16="http://schemas.microsoft.com/office/drawing/2014/main" id="{CE8D2C0E-AF49-69ED-54C1-7B57866C74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D0A9C81-301D-4D6C-955F-4815683BD760}" type="slidenum">
              <a:rPr lang="cs-CZ" altLang="cs-CZ" sz="1200"/>
              <a:pPr algn="r"/>
              <a:t>13</a:t>
            </a:fld>
            <a:endParaRPr lang="cs-CZ" altLang="cs-CZ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B04274E-21A0-AB85-637A-965CE00C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913794D-67E9-6A83-FF57-B0442251C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93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14094B-8CE5-4CE3-BFD5-A737710B9460}" type="slidenum">
              <a:rPr lang="cs-CZ" sz="1200" smtClean="0"/>
              <a:pPr eaLnBrk="1" hangingPunct="1"/>
              <a:t>14</a:t>
            </a:fld>
            <a:endParaRPr lang="cs-CZ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3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50CEC-0653-4C72-B4EE-F1D05928E50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55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43E8-C303-4081-A722-70BAC4218F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59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CABB-8AD7-40B0-BB34-A5A86214C0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1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48977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B809-5A7E-4A7D-81B1-E7FC65F72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57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F136-97CE-4D7C-9393-70A010FFD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5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96089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2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86312" y="3938590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7C7F-E0AF-4940-B25E-5CED6C9267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19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2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90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6312" y="3938590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3FB1-C207-4EFC-B118-FE5AAC2261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15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C739-AE1D-4B5C-848C-D31FDB2CE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319" y="4406902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9A4E-8B8C-420B-8A06-2EEA51218A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33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96089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6312" y="1600202"/>
            <a:ext cx="5396089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9754-BEAF-4B24-A830-6C493877E9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5E54-BDB4-4C45-9810-E30434B60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D6A-7A9C-4479-AF7E-980F7FE04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50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2237-A76C-4FD3-923C-5A85F52637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9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675" y="273052"/>
            <a:ext cx="6814725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691E-06D2-4966-9D6B-2DFEE4124E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9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37CD-8909-454B-A422-7BD89B33BE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9820A1-8EE9-4E83-9667-9FFFD35C8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irina.zapletalova@fnol.cz" TargetMode="External"/><Relationship Id="rId2" Type="http://schemas.openxmlformats.org/officeDocument/2006/relationships/hyperlink" Target="mailto:marta.snajderovi@lfmotol.cuni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2708920"/>
            <a:ext cx="10369152" cy="3717032"/>
          </a:xfrm>
        </p:spPr>
        <p:txBody>
          <a:bodyPr/>
          <a:lstStyle/>
          <a:p>
            <a:r>
              <a:rPr 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Poruchy sexuální diferenciace (DSD) se zaměřením </a:t>
            </a:r>
            <a:br>
              <a:rPr 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vývoj pohlavního systému.</a:t>
            </a:r>
            <a:br>
              <a:rPr lang="cs-CZ" sz="2800" i="1" dirty="0">
                <a:solidFill>
                  <a:srgbClr val="FF0000"/>
                </a:solidFill>
              </a:rPr>
            </a:br>
            <a:br>
              <a:rPr lang="cs-CZ" sz="2800" i="1" dirty="0">
                <a:solidFill>
                  <a:srgbClr val="FF0000"/>
                </a:solidFill>
              </a:rPr>
            </a:br>
            <a:br>
              <a:rPr lang="cs-CZ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Šnajderová, </a:t>
            </a:r>
            <a: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Pediatrická klinika, 2. LFUK a FN Motol Praha,</a:t>
            </a:r>
            <a:b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Jiřina Zapletalová, Dětská Klinika, FN a Palackého Univerzita, Olomouc,</a:t>
            </a:r>
            <a:b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Malíková, Pediatrická klinika, 2. LFUK a FN Motol Praha. </a:t>
            </a: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77D652-53F7-D0B3-E527-05F9130D9309}"/>
              </a:ext>
            </a:extLst>
          </p:cNvPr>
          <p:cNvSpPr txBox="1"/>
          <p:nvPr/>
        </p:nvSpPr>
        <p:spPr>
          <a:xfrm>
            <a:off x="839416" y="764704"/>
            <a:ext cx="10441160" cy="156966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4800" dirty="0">
                <a:solidFill>
                  <a:schemeClr val="bg1"/>
                </a:solidFill>
              </a:rPr>
              <a:t>Děti s atypickým vývojem </a:t>
            </a:r>
          </a:p>
          <a:p>
            <a:pPr algn="ctr"/>
            <a:r>
              <a:rPr lang="cs-CZ" sz="4800" dirty="0">
                <a:solidFill>
                  <a:schemeClr val="bg1"/>
                </a:solidFill>
              </a:rPr>
              <a:t>a vzhledem genitálu. </a:t>
            </a:r>
          </a:p>
        </p:txBody>
      </p:sp>
    </p:spTree>
    <p:extLst>
      <p:ext uri="{BB962C8B-B14F-4D97-AF65-F5344CB8AC3E}">
        <p14:creationId xmlns:p14="http://schemas.microsoft.com/office/powerpoint/2010/main" val="218297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FEF3472-4F8D-00A2-356A-19B89D0C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92697"/>
            <a:ext cx="10441160" cy="273630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5870C2-3134-49C2-A437-7875943DBCFD}"/>
              </a:ext>
            </a:extLst>
          </p:cNvPr>
          <p:cNvSpPr/>
          <p:nvPr/>
        </p:nvSpPr>
        <p:spPr>
          <a:xfrm>
            <a:off x="5303912" y="3128115"/>
            <a:ext cx="5976664" cy="33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35D13E-F358-F99C-46F6-C50459FEC788}"/>
              </a:ext>
            </a:extLst>
          </p:cNvPr>
          <p:cNvSpPr txBox="1"/>
          <p:nvPr/>
        </p:nvSpPr>
        <p:spPr>
          <a:xfrm>
            <a:off x="695400" y="136912"/>
            <a:ext cx="10873207" cy="52322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46 XY s poruchou maskulinizace genitálu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085C7A9-1261-3ADD-22D8-8A0A1D3950D4}"/>
              </a:ext>
            </a:extLst>
          </p:cNvPr>
          <p:cNvSpPr/>
          <p:nvPr/>
        </p:nvSpPr>
        <p:spPr>
          <a:xfrm>
            <a:off x="2855640" y="842842"/>
            <a:ext cx="8424936" cy="19399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5663952" y="365207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srgbClr val="0000FF"/>
                </a:solidFill>
              </a:rPr>
              <a:t>Šnajderová M, Kaprová J. in: Dětská urologie, Kap. 39, s. 677.  </a:t>
            </a:r>
          </a:p>
          <a:p>
            <a:r>
              <a:rPr lang="cs-CZ" sz="1200" i="1" dirty="0">
                <a:solidFill>
                  <a:srgbClr val="0000FF"/>
                </a:solidFill>
              </a:rPr>
              <a:t>R. Kočvara, M. Drlík a kol.,</a:t>
            </a:r>
            <a:r>
              <a:rPr lang="cs-CZ" sz="1200" i="1" dirty="0" err="1">
                <a:solidFill>
                  <a:srgbClr val="0000FF"/>
                </a:solidFill>
              </a:rPr>
              <a:t>Maxdorf</a:t>
            </a:r>
            <a:r>
              <a:rPr lang="cs-CZ" sz="1200" i="1" dirty="0">
                <a:solidFill>
                  <a:srgbClr val="0000FF"/>
                </a:solidFill>
              </a:rPr>
              <a:t> Jessenius, 2023.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B23651-F174-CD0B-A134-CE3623B6C32A}"/>
              </a:ext>
            </a:extLst>
          </p:cNvPr>
          <p:cNvSpPr/>
          <p:nvPr/>
        </p:nvSpPr>
        <p:spPr>
          <a:xfrm>
            <a:off x="5596574" y="3224338"/>
            <a:ext cx="4747898" cy="33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Quigley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et al. </a:t>
            </a:r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Endocr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1995; 16(3):271-321.</a:t>
            </a:r>
            <a:r>
              <a:rPr lang="cs-CZ" sz="16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1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518A2-144C-B681-17D5-1BA91652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6116"/>
            <a:ext cx="11161240" cy="864096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Přístup k problému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2FC662A-CDB1-F041-09C9-805368FB2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12410"/>
              </p:ext>
            </p:extLst>
          </p:nvPr>
        </p:nvGraphicFramePr>
        <p:xfrm>
          <a:off x="911424" y="1124744"/>
          <a:ext cx="5739892" cy="552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248128" y="1556792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4" indent="-3048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8" indent="-2540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89">
                <a:solidFill>
                  <a:schemeClr val="tx1"/>
                </a:solidFill>
                <a:latin typeface="+mn-lt"/>
              </a:defRPr>
            </a:lvl2pPr>
            <a:lvl3pPr marL="1016013" indent="-20320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422418" indent="-2032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78">
                <a:solidFill>
                  <a:schemeClr val="tx1"/>
                </a:solidFill>
                <a:latin typeface="+mn-lt"/>
              </a:defRPr>
            </a:lvl4pPr>
            <a:lvl5pPr marL="1828823" indent="-20320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+mn-lt"/>
              </a:defRPr>
            </a:lvl5pPr>
            <a:lvl6pPr marL="2235228" indent="-20320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+mn-lt"/>
              </a:defRPr>
            </a:lvl6pPr>
            <a:lvl7pPr marL="2641633" indent="-20320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+mn-lt"/>
              </a:defRPr>
            </a:lvl7pPr>
            <a:lvl8pPr marL="3048038" indent="-20320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+mn-lt"/>
              </a:defRPr>
            </a:lvl8pPr>
            <a:lvl9pPr marL="3454443" indent="-20320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800" kern="0" dirty="0">
                <a:solidFill>
                  <a:srgbClr val="FF0000"/>
                </a:solidFill>
              </a:rPr>
              <a:t>Centra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kern="0" dirty="0"/>
              <a:t>terciární pracoviště, pediatričtí </a:t>
            </a:r>
            <a:r>
              <a:rPr lang="cs-CZ" sz="2000" kern="0" dirty="0" err="1"/>
              <a:t>subspecialisté</a:t>
            </a:r>
            <a:r>
              <a:rPr lang="cs-CZ" sz="2000" kern="0" dirty="0"/>
              <a:t> erudovaní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kern="0" dirty="0"/>
              <a:t>v problematice DSD:</a:t>
            </a:r>
          </a:p>
          <a:p>
            <a:pPr eaLnBrk="1" hangingPunct="1">
              <a:lnSpc>
                <a:spcPct val="80000"/>
              </a:lnSpc>
            </a:pPr>
            <a:endParaRPr lang="cs-CZ" sz="2000" kern="0" dirty="0"/>
          </a:p>
          <a:p>
            <a:pPr eaLnBrk="1" hangingPunct="1">
              <a:lnSpc>
                <a:spcPct val="80000"/>
              </a:lnSpc>
            </a:pPr>
            <a:r>
              <a:rPr lang="cs-CZ" sz="2000" kern="0" dirty="0">
                <a:solidFill>
                  <a:srgbClr val="FF0066"/>
                </a:solidFill>
              </a:rPr>
              <a:t>Endokrinolog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 err="1"/>
              <a:t>Neonatolog</a:t>
            </a:r>
            <a:endParaRPr lang="cs-CZ" sz="2000" kern="0" dirty="0"/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Genetik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Gynekolog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Chirurg/urolog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Psycholog/psychiatr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Sexuolog (ne u novorozenců)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kern="0" dirty="0"/>
              <a:t>Sociální pracovník</a:t>
            </a:r>
          </a:p>
        </p:txBody>
      </p:sp>
    </p:spTree>
    <p:extLst>
      <p:ext uri="{BB962C8B-B14F-4D97-AF65-F5344CB8AC3E}">
        <p14:creationId xmlns:p14="http://schemas.microsoft.com/office/powerpoint/2010/main" val="367005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B7E0A8AC-AA50-B0FF-4293-C41A4D618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188640"/>
            <a:ext cx="10657184" cy="704078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Etické principy</a:t>
            </a:r>
            <a:endParaRPr lang="cs-CZ" altLang="cs-CZ" sz="1778" b="1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D74C777-7755-D4BC-7D1A-1806CE6315E7}"/>
              </a:ext>
            </a:extLst>
          </p:cNvPr>
          <p:cNvSpPr/>
          <p:nvPr/>
        </p:nvSpPr>
        <p:spPr>
          <a:xfrm>
            <a:off x="839416" y="1252489"/>
            <a:ext cx="10657184" cy="520084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400" b="1" dirty="0">
                <a:solidFill>
                  <a:srgbClr val="0000FF"/>
                </a:solidFill>
              </a:rPr>
              <a:t>M</a:t>
            </a:r>
            <a:r>
              <a:rPr lang="en-US" altLang="cs-CZ" sz="2400" b="1" dirty="0" err="1">
                <a:solidFill>
                  <a:srgbClr val="0000FF"/>
                </a:solidFill>
              </a:rPr>
              <a:t>inim</a:t>
            </a:r>
            <a:r>
              <a:rPr lang="cs-CZ" altLang="cs-CZ" sz="2400" b="1" dirty="0" err="1">
                <a:solidFill>
                  <a:srgbClr val="0000FF"/>
                </a:solidFill>
              </a:rPr>
              <a:t>alizovat</a:t>
            </a:r>
            <a:r>
              <a:rPr lang="cs-CZ" altLang="cs-CZ" sz="2400" b="1" dirty="0">
                <a:solidFill>
                  <a:srgbClr val="0000FF"/>
                </a:solidFill>
              </a:rPr>
              <a:t> </a:t>
            </a:r>
          </a:p>
          <a:p>
            <a:pPr marL="0" indent="0"/>
            <a:endParaRPr lang="cs-CZ" altLang="cs-CZ" sz="1000" b="1" i="1" dirty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b="1" dirty="0"/>
              <a:t>Fyzické riziko</a:t>
            </a:r>
            <a:r>
              <a:rPr lang="cs-CZ" altLang="cs-CZ" sz="2133" dirty="0"/>
              <a:t> pro dítě. </a:t>
            </a:r>
            <a:endParaRPr lang="en-US" altLang="cs-CZ" sz="900" dirty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b="1" dirty="0"/>
              <a:t>P</a:t>
            </a:r>
            <a:r>
              <a:rPr lang="en-US" altLang="cs-CZ" sz="2133" b="1" dirty="0" err="1"/>
              <a:t>sycho-soci</a:t>
            </a:r>
            <a:r>
              <a:rPr lang="cs-CZ" altLang="cs-CZ" sz="2133" b="1" dirty="0" err="1"/>
              <a:t>ální</a:t>
            </a:r>
            <a:r>
              <a:rPr lang="en-US" altLang="cs-CZ" sz="2133" b="1" dirty="0"/>
              <a:t> </a:t>
            </a:r>
            <a:r>
              <a:rPr lang="en-US" altLang="cs-CZ" sz="2133" b="1" dirty="0" err="1"/>
              <a:t>ri</a:t>
            </a:r>
            <a:r>
              <a:rPr lang="cs-CZ" altLang="cs-CZ" sz="2133" b="1" dirty="0"/>
              <a:t>zika</a:t>
            </a:r>
            <a:r>
              <a:rPr lang="cs-CZ" altLang="cs-CZ" sz="2133" dirty="0"/>
              <a:t> pro rodiče/dítě. </a:t>
            </a:r>
          </a:p>
          <a:p>
            <a:endParaRPr lang="en-US" altLang="cs-CZ" sz="2133" dirty="0"/>
          </a:p>
          <a:p>
            <a:r>
              <a:rPr lang="cs-CZ" altLang="cs-CZ" sz="2400" b="1" dirty="0">
                <a:solidFill>
                  <a:srgbClr val="0000FF"/>
                </a:solidFill>
              </a:rPr>
              <a:t>Uchovat</a:t>
            </a:r>
            <a:r>
              <a:rPr lang="cs-CZ" altLang="cs-CZ" sz="2800" u="sng" dirty="0"/>
              <a:t> </a:t>
            </a:r>
          </a:p>
          <a:p>
            <a:endParaRPr lang="cs-CZ" altLang="cs-CZ" sz="1000" dirty="0"/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dirty="0"/>
              <a:t>Schopnost budoucího uspokojivého </a:t>
            </a:r>
            <a:r>
              <a:rPr lang="cs-CZ" altLang="cs-CZ" sz="2133" b="1" dirty="0"/>
              <a:t>sexuálního života. </a:t>
            </a:r>
            <a:endParaRPr lang="cs-CZ" altLang="cs-CZ" sz="2133" b="1" i="1" dirty="0"/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dirty="0"/>
              <a:t>Potenciál pro</a:t>
            </a:r>
            <a:r>
              <a:rPr lang="en-US" altLang="cs-CZ" sz="2133" dirty="0"/>
              <a:t> </a:t>
            </a:r>
            <a:r>
              <a:rPr lang="en-US" altLang="cs-CZ" sz="2133" b="1" dirty="0" err="1"/>
              <a:t>fertilit</a:t>
            </a:r>
            <a:r>
              <a:rPr lang="cs-CZ" altLang="cs-CZ" sz="2133" b="1" dirty="0"/>
              <a:t>u.</a:t>
            </a:r>
          </a:p>
          <a:p>
            <a:pPr marL="0" indent="0"/>
            <a:r>
              <a:rPr lang="cs-CZ" altLang="cs-CZ" sz="2133" dirty="0"/>
              <a:t>  </a:t>
            </a:r>
            <a:endParaRPr lang="en-US" altLang="cs-CZ" sz="2133" b="1" i="1" dirty="0"/>
          </a:p>
          <a:p>
            <a:r>
              <a:rPr lang="cs-CZ" altLang="cs-CZ" sz="2400" b="1" dirty="0">
                <a:solidFill>
                  <a:srgbClr val="0000FF"/>
                </a:solidFill>
              </a:rPr>
              <a:t>Ponechat </a:t>
            </a:r>
          </a:p>
          <a:p>
            <a:endParaRPr lang="cs-CZ" altLang="cs-CZ" sz="1000" b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dirty="0"/>
              <a:t>Možnost </a:t>
            </a:r>
            <a:r>
              <a:rPr lang="cs-CZ" altLang="cs-CZ" sz="2133" b="1" dirty="0"/>
              <a:t>volby</a:t>
            </a:r>
            <a:r>
              <a:rPr lang="cs-CZ" altLang="cs-CZ" sz="2133" dirty="0"/>
              <a:t> výběru pohlaví pro budoucnost (ojedinělé případy). </a:t>
            </a:r>
          </a:p>
          <a:p>
            <a:endParaRPr lang="en-US" altLang="cs-CZ" sz="2133" i="1" dirty="0"/>
          </a:p>
          <a:p>
            <a:r>
              <a:rPr lang="en-US" altLang="cs-CZ" sz="2400" b="1" dirty="0" err="1">
                <a:solidFill>
                  <a:srgbClr val="0000FF"/>
                </a:solidFill>
              </a:rPr>
              <a:t>Respe</a:t>
            </a:r>
            <a:r>
              <a:rPr lang="cs-CZ" altLang="cs-CZ" sz="2400" b="1" dirty="0" err="1">
                <a:solidFill>
                  <a:srgbClr val="0000FF"/>
                </a:solidFill>
              </a:rPr>
              <a:t>ktovat</a:t>
            </a:r>
            <a:r>
              <a:rPr lang="cs-CZ" altLang="cs-CZ" sz="2400" b="1" dirty="0">
                <a:solidFill>
                  <a:srgbClr val="0000FF"/>
                </a:solidFill>
              </a:rPr>
              <a:t> </a:t>
            </a:r>
          </a:p>
          <a:p>
            <a:endParaRPr lang="cs-CZ" altLang="cs-CZ" sz="1000" b="1" i="1" u="sng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133" b="1" dirty="0"/>
              <a:t>Názor </a:t>
            </a:r>
            <a:r>
              <a:rPr lang="cs-CZ" altLang="cs-CZ" sz="2133" dirty="0"/>
              <a:t>plně informovaných rodičů.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72B6354-6843-C7E0-3C45-05C6E31323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3392" y="188640"/>
            <a:ext cx="11017224" cy="1152128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altLang="cs-CZ" sz="3200" b="1" dirty="0">
                <a:solidFill>
                  <a:schemeClr val="bg1"/>
                </a:solidFill>
                <a:latin typeface="+mn-lt"/>
              </a:rPr>
              <a:t>Určení pohlaví u nejčastějších DSD </a:t>
            </a:r>
            <a:br>
              <a:rPr lang="cs-CZ" altLang="cs-CZ" sz="3200" b="1" dirty="0">
                <a:solidFill>
                  <a:schemeClr val="bg1"/>
                </a:solidFill>
                <a:latin typeface="+mn-lt"/>
              </a:rPr>
            </a:br>
            <a:r>
              <a:rPr lang="cs-CZ" altLang="cs-CZ" sz="3200" b="1" dirty="0">
                <a:solidFill>
                  <a:schemeClr val="bg1"/>
                </a:solidFill>
                <a:latin typeface="+mn-lt"/>
              </a:rPr>
              <a:t> s odchylným vývojem a vzhledem genitálu</a:t>
            </a:r>
            <a:endParaRPr lang="en-GB" altLang="cs-CZ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1BD438A-E09B-0E7A-54CD-B4BDE06B9E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1844824"/>
            <a:ext cx="11017224" cy="4218204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89" b="1" dirty="0">
                <a:solidFill>
                  <a:srgbClr val="0033CC"/>
                </a:solidFill>
              </a:rPr>
              <a:t>&gt;</a:t>
            </a:r>
            <a:r>
              <a:rPr lang="cs-CZ" altLang="cs-CZ" sz="2489" b="1" dirty="0">
                <a:solidFill>
                  <a:srgbClr val="0033CC"/>
                </a:solidFill>
              </a:rPr>
              <a:t>90%</a:t>
            </a:r>
            <a:r>
              <a:rPr lang="cs-CZ" altLang="cs-CZ" sz="2489" b="1" dirty="0">
                <a:solidFill>
                  <a:srgbClr val="A50021"/>
                </a:solidFill>
              </a:rPr>
              <a:t> 46, XX CAH: </a:t>
            </a:r>
            <a:r>
              <a:rPr lang="cs-CZ" altLang="cs-CZ" sz="2400" dirty="0">
                <a:solidFill>
                  <a:srgbClr val="C00000"/>
                </a:solidFill>
              </a:rPr>
              <a:t>ženské</a:t>
            </a:r>
            <a:r>
              <a:rPr lang="cs-CZ" altLang="cs-CZ" sz="2400" dirty="0"/>
              <a:t> vedení</a:t>
            </a:r>
            <a:endParaRPr lang="cs-CZ" altLang="cs-CZ" sz="2489" dirty="0"/>
          </a:p>
          <a:p>
            <a:pPr>
              <a:lnSpc>
                <a:spcPct val="90000"/>
              </a:lnSpc>
            </a:pPr>
            <a:r>
              <a:rPr lang="cs-CZ" altLang="cs-CZ" sz="2489" b="1" dirty="0">
                <a:solidFill>
                  <a:srgbClr val="0033CC"/>
                </a:solidFill>
              </a:rPr>
              <a:t>100%</a:t>
            </a:r>
            <a:r>
              <a:rPr lang="cs-CZ" altLang="cs-CZ" sz="2489" b="1" dirty="0">
                <a:solidFill>
                  <a:srgbClr val="A50021"/>
                </a:solidFill>
              </a:rPr>
              <a:t> 46, XY CAIS:</a:t>
            </a:r>
            <a:r>
              <a:rPr lang="cs-CZ" altLang="cs-CZ" sz="2489" b="1" dirty="0">
                <a:solidFill>
                  <a:srgbClr val="CC3300"/>
                </a:solidFill>
              </a:rPr>
              <a:t> </a:t>
            </a:r>
            <a:r>
              <a:rPr lang="cs-CZ" altLang="cs-CZ" sz="2133" dirty="0">
                <a:solidFill>
                  <a:srgbClr val="C00000"/>
                </a:solidFill>
              </a:rPr>
              <a:t>ženské</a:t>
            </a:r>
            <a:r>
              <a:rPr lang="cs-CZ" altLang="cs-CZ" sz="2133" dirty="0"/>
              <a:t> vedení</a:t>
            </a:r>
          </a:p>
          <a:p>
            <a:pPr>
              <a:lnSpc>
                <a:spcPct val="90000"/>
              </a:lnSpc>
            </a:pPr>
            <a:endParaRPr lang="cs-CZ" altLang="cs-CZ" sz="2133" dirty="0"/>
          </a:p>
          <a:p>
            <a:pPr>
              <a:lnSpc>
                <a:spcPct val="90000"/>
              </a:lnSpc>
            </a:pPr>
            <a:r>
              <a:rPr lang="cs-CZ" altLang="cs-CZ" sz="2489" b="1" dirty="0">
                <a:solidFill>
                  <a:srgbClr val="A50021"/>
                </a:solidFill>
              </a:rPr>
              <a:t>deficit 5</a:t>
            </a:r>
            <a:r>
              <a:rPr lang="el-GR" altLang="cs-CZ" sz="2489" b="1" dirty="0">
                <a:solidFill>
                  <a:srgbClr val="A50021"/>
                </a:solidFill>
              </a:rPr>
              <a:t>α</a:t>
            </a:r>
            <a:r>
              <a:rPr lang="cs-CZ" altLang="cs-CZ" sz="2489" b="1" dirty="0">
                <a:solidFill>
                  <a:srgbClr val="A50021"/>
                </a:solidFill>
              </a:rPr>
              <a:t>-reduktázy a 17-beta OHSD blok</a:t>
            </a:r>
            <a:r>
              <a:rPr lang="cs-CZ" altLang="cs-CZ" sz="2489" dirty="0"/>
              <a:t>: </a:t>
            </a:r>
            <a:r>
              <a:rPr lang="cs-CZ" altLang="cs-CZ" sz="2133" dirty="0"/>
              <a:t>možná </a:t>
            </a:r>
            <a:r>
              <a:rPr lang="cs-CZ" altLang="cs-CZ" sz="2133" dirty="0" err="1"/>
              <a:t>virilizace</a:t>
            </a:r>
            <a:r>
              <a:rPr lang="cs-CZ" altLang="cs-CZ" sz="2133" dirty="0"/>
              <a:t> v pubertě, někdy fertilita (?) – lépe </a:t>
            </a:r>
            <a:r>
              <a:rPr lang="cs-CZ" altLang="cs-CZ" sz="2133" dirty="0">
                <a:solidFill>
                  <a:srgbClr val="0000FF"/>
                </a:solidFill>
              </a:rPr>
              <a:t>mužské</a:t>
            </a:r>
            <a:r>
              <a:rPr lang="cs-CZ" altLang="cs-CZ" sz="2133" b="1" dirty="0">
                <a:solidFill>
                  <a:srgbClr val="0000FF"/>
                </a:solidFill>
              </a:rPr>
              <a:t> </a:t>
            </a:r>
            <a:r>
              <a:rPr lang="cs-CZ" altLang="cs-CZ" sz="2133" dirty="0"/>
              <a:t>vedení.</a:t>
            </a:r>
          </a:p>
          <a:p>
            <a:pPr>
              <a:lnSpc>
                <a:spcPct val="90000"/>
              </a:lnSpc>
            </a:pPr>
            <a:endParaRPr lang="cs-CZ" altLang="cs-CZ" sz="2133" dirty="0"/>
          </a:p>
          <a:p>
            <a:pPr>
              <a:lnSpc>
                <a:spcPct val="90000"/>
              </a:lnSpc>
            </a:pPr>
            <a:r>
              <a:rPr lang="cs-CZ" sz="2133" b="1" dirty="0">
                <a:solidFill>
                  <a:srgbClr val="0000FF"/>
                </a:solidFill>
              </a:rPr>
              <a:t>Dysgeneze gonád </a:t>
            </a:r>
            <a:r>
              <a:rPr lang="cs-CZ" sz="2133" dirty="0"/>
              <a:t>(45X/46XY a jiné mozaiky) a </a:t>
            </a:r>
            <a:r>
              <a:rPr lang="cs-CZ" sz="2133" b="1" dirty="0">
                <a:solidFill>
                  <a:srgbClr val="0000FF"/>
                </a:solidFill>
              </a:rPr>
              <a:t>PAIS</a:t>
            </a:r>
            <a:r>
              <a:rPr lang="cs-CZ" sz="2133" dirty="0"/>
              <a:t>: </a:t>
            </a:r>
            <a:r>
              <a:rPr lang="cs-CZ" sz="2133" b="1" dirty="0"/>
              <a:t>individuálně </a:t>
            </a:r>
            <a:r>
              <a:rPr lang="cs-CZ" sz="2133" dirty="0"/>
              <a:t>(stupeň </a:t>
            </a:r>
            <a:r>
              <a:rPr lang="cs-CZ" sz="2133" dirty="0" err="1"/>
              <a:t>virilizace</a:t>
            </a:r>
            <a:r>
              <a:rPr lang="cs-CZ" sz="2133" dirty="0"/>
              <a:t> genitálu, přítomnost dělohy u dysgeneze gonád).</a:t>
            </a:r>
          </a:p>
          <a:p>
            <a:pPr>
              <a:lnSpc>
                <a:spcPct val="90000"/>
              </a:lnSpc>
            </a:pPr>
            <a:endParaRPr lang="cs-CZ" sz="2133" dirty="0"/>
          </a:p>
          <a:p>
            <a:pPr>
              <a:lnSpc>
                <a:spcPct val="90000"/>
              </a:lnSpc>
            </a:pPr>
            <a:r>
              <a:rPr lang="cs-CZ" altLang="cs-CZ" sz="2133" b="1" dirty="0" err="1">
                <a:solidFill>
                  <a:srgbClr val="A50021"/>
                </a:solidFill>
              </a:rPr>
              <a:t>Ovotestikulární</a:t>
            </a:r>
            <a:r>
              <a:rPr lang="cs-CZ" altLang="cs-CZ" sz="2133" b="1" dirty="0">
                <a:solidFill>
                  <a:srgbClr val="A50021"/>
                </a:solidFill>
              </a:rPr>
              <a:t> DSD:</a:t>
            </a:r>
            <a:r>
              <a:rPr lang="cs-CZ" altLang="cs-CZ" sz="2133" dirty="0"/>
              <a:t> podle fenotypu, přítomnost dělohy?, jaká je vlastní hormonální tvorba?, možnost fertility?  </a:t>
            </a:r>
            <a:endParaRPr lang="cs-CZ" altLang="cs-CZ" sz="2489" dirty="0"/>
          </a:p>
          <a:p>
            <a:pPr>
              <a:lnSpc>
                <a:spcPct val="90000"/>
              </a:lnSpc>
            </a:pPr>
            <a:endParaRPr lang="el-GR" altLang="cs-CZ" sz="2133" dirty="0"/>
          </a:p>
        </p:txBody>
      </p:sp>
    </p:spTree>
    <p:extLst>
      <p:ext uri="{BB962C8B-B14F-4D97-AF65-F5344CB8AC3E}">
        <p14:creationId xmlns:p14="http://schemas.microsoft.com/office/powerpoint/2010/main" val="63681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3DA7BA-8E87-AD66-7A54-318BB6F2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98375"/>
            <a:ext cx="11521279" cy="51205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2F3CB6-0EAB-BFDE-5679-06CB97CF8B6A}"/>
              </a:ext>
            </a:extLst>
          </p:cNvPr>
          <p:cNvSpPr txBox="1"/>
          <p:nvPr/>
        </p:nvSpPr>
        <p:spPr>
          <a:xfrm>
            <a:off x="551384" y="57467"/>
            <a:ext cx="11521280" cy="83099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Současná doporučení pro volbu pohlaví u DSD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abnormálním vývojem genitálu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3647728" y="61653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>
                <a:solidFill>
                  <a:srgbClr val="0000FF"/>
                </a:solidFill>
              </a:rPr>
              <a:t>Meyer-Bahlburg</a:t>
            </a:r>
            <a:r>
              <a:rPr lang="cs-CZ" sz="1200" i="1" dirty="0">
                <a:solidFill>
                  <a:srgbClr val="0000FF"/>
                </a:solidFill>
              </a:rPr>
              <a:t> HFL et al. </a:t>
            </a:r>
            <a:r>
              <a:rPr lang="cs-CZ" sz="1200" i="1" dirty="0" err="1">
                <a:solidFill>
                  <a:srgbClr val="0000FF"/>
                </a:solidFill>
              </a:rPr>
              <a:t>Horm</a:t>
            </a:r>
            <a:r>
              <a:rPr lang="cs-CZ" sz="1200" i="1" dirty="0">
                <a:solidFill>
                  <a:srgbClr val="0000FF"/>
                </a:solidFill>
              </a:rPr>
              <a:t> Res </a:t>
            </a:r>
            <a:r>
              <a:rPr lang="cs-CZ" sz="1200" i="1" dirty="0" err="1">
                <a:solidFill>
                  <a:srgbClr val="0000FF"/>
                </a:solidFill>
              </a:rPr>
              <a:t>Paediatr</a:t>
            </a:r>
            <a:r>
              <a:rPr lang="cs-CZ" sz="1200" i="1" dirty="0">
                <a:solidFill>
                  <a:srgbClr val="0000FF"/>
                </a:solidFill>
              </a:rPr>
              <a:t> 2016;85:112–118</a:t>
            </a:r>
          </a:p>
          <a:p>
            <a:r>
              <a:rPr lang="cs-CZ" sz="1200" i="1" dirty="0" err="1">
                <a:solidFill>
                  <a:srgbClr val="0000FF"/>
                </a:solidFill>
              </a:rPr>
              <a:t>Šnajderová</a:t>
            </a:r>
            <a:r>
              <a:rPr lang="cs-CZ" sz="1200" i="1" dirty="0">
                <a:solidFill>
                  <a:srgbClr val="0000FF"/>
                </a:solidFill>
              </a:rPr>
              <a:t> M, Kaprová J. in: Dětská urologie, Kap. 39, s. 686. R. Kočvara, M. Drlík a kol.,</a:t>
            </a:r>
            <a:r>
              <a:rPr lang="cs-CZ" sz="1200" i="1" dirty="0" err="1">
                <a:solidFill>
                  <a:srgbClr val="0000FF"/>
                </a:solidFill>
              </a:rPr>
              <a:t>Maxdorf</a:t>
            </a:r>
            <a:r>
              <a:rPr lang="cs-CZ" sz="1200" i="1" dirty="0">
                <a:solidFill>
                  <a:srgbClr val="0000FF"/>
                </a:solidFill>
              </a:rPr>
              <a:t> Jessenius, 2023 </a:t>
            </a:r>
          </a:p>
        </p:txBody>
      </p:sp>
    </p:spTree>
    <p:extLst>
      <p:ext uri="{BB962C8B-B14F-4D97-AF65-F5344CB8AC3E}">
        <p14:creationId xmlns:p14="http://schemas.microsoft.com/office/powerpoint/2010/main" val="64909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BA0B852-744F-C9D4-F45E-29984662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5292"/>
            <a:ext cx="11089232" cy="576198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2855640" y="595246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Hughes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IA et al. LWPES/ESPE 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Group. J Pediatr 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2006;2(3):148–62. </a:t>
            </a:r>
          </a:p>
          <a:p>
            <a:pPr fontAlgn="t"/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Looijenga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LH et al. 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Endocrinol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2007; 21(3):480-95. </a:t>
            </a:r>
          </a:p>
          <a:p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Šnajderová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Kaprová J. in: Dětská urologie, Kap. 39, s. 678. R. Kočvara, M. Drlík a kol.,</a:t>
            </a:r>
            <a:r>
              <a:rPr lang="cs-CZ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Maxdorf</a:t>
            </a:r>
            <a:r>
              <a:rPr lang="cs-CZ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Jessenius, 2023.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334A24E-9450-2AF4-52BA-6E0B0282EDA9}"/>
              </a:ext>
            </a:extLst>
          </p:cNvPr>
          <p:cNvSpPr/>
          <p:nvPr/>
        </p:nvSpPr>
        <p:spPr>
          <a:xfrm>
            <a:off x="767408" y="115292"/>
            <a:ext cx="2088232" cy="36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B4F2B-B312-44B9-21A6-03E85ABE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39481"/>
            <a:ext cx="11305256" cy="913256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Postupy u DSD: děti a adolescenti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AADB-EC12-F275-C8C6-95AEB8A1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11305256" cy="5328592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FF"/>
                </a:solidFill>
              </a:rPr>
              <a:t>Farmakoterapie:  </a:t>
            </a:r>
            <a:r>
              <a:rPr lang="cs-CZ" sz="2400" dirty="0"/>
              <a:t>léčba základního onemocnění,</a:t>
            </a:r>
          </a:p>
          <a:p>
            <a:pPr marL="0" indent="0">
              <a:buNone/>
            </a:pPr>
            <a:r>
              <a:rPr lang="cs-CZ" sz="2400" dirty="0"/>
              <a:t>                                indukce puberty,  </a:t>
            </a:r>
          </a:p>
          <a:p>
            <a:pPr marL="0" indent="0">
              <a:buNone/>
            </a:pPr>
            <a:r>
              <a:rPr lang="cs-CZ" sz="2400" dirty="0"/>
              <a:t>                                náhradní hormonální léčba </a:t>
            </a:r>
          </a:p>
          <a:p>
            <a:pPr marL="0" indent="0">
              <a:buNone/>
            </a:pPr>
            <a:r>
              <a:rPr lang="cs-CZ" sz="2400" dirty="0"/>
              <a:t>                                někdy androgeny lokálně/celkově před </a:t>
            </a:r>
          </a:p>
          <a:p>
            <a:pPr marL="0" indent="0">
              <a:buNone/>
            </a:pPr>
            <a:r>
              <a:rPr lang="cs-CZ" sz="2400" dirty="0"/>
              <a:t>                                operací penisu (</a:t>
            </a:r>
            <a:r>
              <a:rPr lang="cs-CZ" sz="2400" dirty="0" err="1"/>
              <a:t>hypospadie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0000FF"/>
                </a:solidFill>
              </a:rPr>
              <a:t>Operativní postupy: </a:t>
            </a:r>
            <a:r>
              <a:rPr lang="cs-CZ" sz="2400" dirty="0"/>
              <a:t>k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/>
              <a:t>normální funkci genitálu,</a:t>
            </a:r>
          </a:p>
          <a:p>
            <a:pPr marL="0" indent="0">
              <a:buNone/>
            </a:pPr>
            <a:r>
              <a:rPr lang="cs-CZ" sz="2400" dirty="0"/>
              <a:t>                                   průchodnost urogenitálního systému,   </a:t>
            </a:r>
          </a:p>
          <a:p>
            <a:pPr marL="0" indent="0">
              <a:buNone/>
            </a:pPr>
            <a:r>
              <a:rPr lang="cs-CZ" sz="2400" dirty="0"/>
              <a:t>                                   kontinence,</a:t>
            </a:r>
          </a:p>
          <a:p>
            <a:pPr marL="0" indent="0">
              <a:buNone/>
            </a:pPr>
            <a:r>
              <a:rPr lang="cs-CZ" sz="2400" dirty="0"/>
              <a:t>                                   reprodukční funkce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0000FF"/>
                </a:solidFill>
              </a:rPr>
              <a:t>Psychoterapie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576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54A41-AC0C-7DF5-868F-8C03A259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11089232" cy="850106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Dívky s CAH (deficit 21-hydroxylázy)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4CEC750-4B17-80AB-9D85-931F0D7FD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402740"/>
            <a:ext cx="11089232" cy="526297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Vyžadují zvláštní přístup, u CAH se solnou poruchou se jedná o  stav ohrožující život !!!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</a:rPr>
              <a:t>Urgentní </a:t>
            </a:r>
            <a:r>
              <a:rPr lang="cs-CZ" altLang="cs-CZ" sz="2400" dirty="0"/>
              <a:t>zahájení </a:t>
            </a:r>
            <a:r>
              <a:rPr lang="cs-CZ" altLang="cs-CZ" sz="2400" dirty="0">
                <a:solidFill>
                  <a:srgbClr val="FF0000"/>
                </a:solidFill>
              </a:rPr>
              <a:t>medikace</a:t>
            </a:r>
            <a:r>
              <a:rPr lang="cs-CZ" altLang="cs-CZ" sz="2400" dirty="0"/>
              <a:t> kortikoidy a soli krátce po narození po stanovení diagnózy.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400" b="1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</a:rPr>
              <a:t>Celoživotní</a:t>
            </a:r>
            <a:r>
              <a:rPr lang="cs-CZ" altLang="cs-CZ" sz="2400" b="1" dirty="0"/>
              <a:t> </a:t>
            </a:r>
            <a:r>
              <a:rPr lang="cs-CZ" altLang="cs-CZ" sz="2400" dirty="0"/>
              <a:t>hormonální léčba základního onemocnění.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400" b="1" dirty="0"/>
          </a:p>
          <a:p>
            <a:pPr eaLnBrk="1" hangingPunct="1"/>
            <a:r>
              <a:rPr lang="cs-CZ" altLang="cs-CZ" sz="2400" b="1" dirty="0">
                <a:solidFill>
                  <a:srgbClr val="0000FF"/>
                </a:solidFill>
              </a:rPr>
              <a:t>    Úprava ženského genitálu </a:t>
            </a:r>
            <a:r>
              <a:rPr lang="cs-CZ" altLang="cs-CZ" sz="2400" dirty="0"/>
              <a:t>ve dvou fázích: 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400" b="1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400" b="1" i="1" dirty="0"/>
              <a:t>Zmenšení klitoridy </a:t>
            </a:r>
            <a:r>
              <a:rPr lang="cs-CZ" altLang="cs-CZ" sz="2400" dirty="0"/>
              <a:t>při </a:t>
            </a:r>
            <a:r>
              <a:rPr lang="cs-CZ" altLang="cs-CZ" sz="2400" dirty="0" err="1"/>
              <a:t>virilizaci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Prader</a:t>
            </a:r>
            <a:r>
              <a:rPr lang="cs-CZ" altLang="cs-CZ" sz="2400" dirty="0"/>
              <a:t> ≥</a:t>
            </a:r>
            <a:r>
              <a:rPr lang="cs-CZ" altLang="cs-CZ" sz="2400" dirty="0">
                <a:sym typeface="Symbol" panose="05050102010706020507" pitchFamily="18" charset="2"/>
              </a:rPr>
              <a:t>3</a:t>
            </a:r>
            <a:r>
              <a:rPr lang="cs-CZ" altLang="cs-CZ" sz="2400" dirty="0"/>
              <a:t>. stupně, před nástupem do ZŠ. 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400" b="1" i="1" dirty="0"/>
              <a:t>Feminizující </a:t>
            </a:r>
            <a:r>
              <a:rPr lang="cs-CZ" altLang="cs-CZ" sz="2400" b="1" i="1" dirty="0" err="1"/>
              <a:t>genitoplastika</a:t>
            </a:r>
            <a:r>
              <a:rPr lang="cs-CZ" altLang="cs-CZ" sz="2400" b="1" dirty="0"/>
              <a:t>: </a:t>
            </a:r>
            <a:r>
              <a:rPr lang="cs-CZ" altLang="cs-CZ" sz="2400" dirty="0"/>
              <a:t>průchodnost pochvy před </a:t>
            </a:r>
            <a:r>
              <a:rPr lang="cs-CZ" altLang="cs-CZ" sz="2400" dirty="0" err="1"/>
              <a:t>menarché</a:t>
            </a:r>
            <a:r>
              <a:rPr lang="cs-CZ" altLang="cs-CZ" sz="2400" dirty="0"/>
              <a:t>, případně další výkony na genitálu – lépe při </a:t>
            </a:r>
            <a:r>
              <a:rPr lang="cs-CZ" altLang="cs-CZ" sz="2400" dirty="0" err="1"/>
              <a:t>estrogenizovaném</a:t>
            </a:r>
            <a:r>
              <a:rPr lang="cs-CZ" altLang="cs-CZ" sz="2400" dirty="0"/>
              <a:t> terénu.</a:t>
            </a:r>
          </a:p>
        </p:txBody>
      </p:sp>
    </p:spTree>
    <p:extLst>
      <p:ext uri="{BB962C8B-B14F-4D97-AF65-F5344CB8AC3E}">
        <p14:creationId xmlns:p14="http://schemas.microsoft.com/office/powerpoint/2010/main" val="135804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AA83A-3FD9-D508-183D-09CC8EB15D08}"/>
              </a:ext>
            </a:extLst>
          </p:cNvPr>
          <p:cNvSpPr txBox="1">
            <a:spLocks/>
          </p:cNvSpPr>
          <p:nvPr/>
        </p:nvSpPr>
        <p:spPr bwMode="auto">
          <a:xfrm>
            <a:off x="551384" y="44625"/>
            <a:ext cx="11089232" cy="671767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5pPr>
            <a:lvl6pPr marL="40640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6pPr>
            <a:lvl7pPr marL="81281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7pPr>
            <a:lvl8pPr marL="121921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8pPr>
            <a:lvl9pPr marL="162562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cs-CZ" sz="32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Urgentní stavy, neodkladné výkony a medikace v dětství u DSD 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12142"/>
              </p:ext>
            </p:extLst>
          </p:nvPr>
        </p:nvGraphicFramePr>
        <p:xfrm>
          <a:off x="551384" y="857304"/>
          <a:ext cx="11089232" cy="574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184"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bg1"/>
                          </a:solidFill>
                        </a:rPr>
                        <a:t>Farmakoterapie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bg1"/>
                          </a:solidFill>
                        </a:rPr>
                        <a:t>Operativní léčba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36">
                <a:tc>
                  <a:txBody>
                    <a:bodyPr/>
                    <a:lstStyle/>
                    <a:p>
                      <a:r>
                        <a:rPr lang="cs-CZ" sz="1400" dirty="0"/>
                        <a:t>Neodkladné</a:t>
                      </a:r>
                      <a:r>
                        <a:rPr lang="cs-CZ" sz="1400" baseline="0" dirty="0"/>
                        <a:t> výkony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Novorozenci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CAH</a:t>
                      </a:r>
                      <a:r>
                        <a:rPr lang="cs-CZ" sz="1400" dirty="0"/>
                        <a:t> – novorozenec !!!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0" dirty="0"/>
                        <a:t>Významná obstrukce v</a:t>
                      </a:r>
                      <a:r>
                        <a:rPr lang="cs-CZ" sz="1400" i="0" baseline="0" dirty="0"/>
                        <a:t> močových cestách (zánět, retence moči v měchýři, hydro-</a:t>
                      </a:r>
                      <a:r>
                        <a:rPr lang="cs-CZ" sz="1400" i="0" baseline="0" dirty="0" err="1"/>
                        <a:t>hematokolpos</a:t>
                      </a:r>
                      <a:r>
                        <a:rPr lang="cs-CZ" sz="1400" i="0" baseline="0" dirty="0"/>
                        <a:t>)</a:t>
                      </a:r>
                      <a:endParaRPr lang="cs-CZ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885"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Předškolní věk</a:t>
                      </a:r>
                    </a:p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/>
                        <a:t>CAH</a:t>
                      </a:r>
                      <a:r>
                        <a:rPr lang="cs-CZ" sz="1400" dirty="0"/>
                        <a:t> - </a:t>
                      </a:r>
                      <a:r>
                        <a:rPr lang="cs-CZ" sz="1400" b="1" dirty="0"/>
                        <a:t>celoživotně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Hypospadie</a:t>
                      </a:r>
                      <a:r>
                        <a:rPr lang="cs-CZ" sz="1400" baseline="0" dirty="0"/>
                        <a:t> – androgeny před operací (podle indikace urologa)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err="1"/>
                        <a:t>Mikropenis</a:t>
                      </a:r>
                      <a:r>
                        <a:rPr lang="cs-CZ" sz="1400" baseline="0" dirty="0"/>
                        <a:t> - lokálně</a:t>
                      </a:r>
                      <a:endParaRPr lang="cs-CZ" sz="1400" dirty="0"/>
                    </a:p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</a:rPr>
                        <a:t>Dysgeneze gonád u jedince SRY+ s vysokým rizikem malignity </a:t>
                      </a:r>
                      <a:r>
                        <a:rPr lang="cs-CZ" sz="1400" dirty="0"/>
                        <a:t>-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co nejdříve 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po stanovení </a:t>
                      </a:r>
                      <a:r>
                        <a:rPr lang="cs-CZ" sz="1200" b="0" dirty="0" err="1">
                          <a:solidFill>
                            <a:schemeClr val="tx1"/>
                          </a:solidFill>
                        </a:rPr>
                        <a:t>diagnozy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 (do 6 m od dg)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</a:rPr>
                        <a:t>Urogenitální sinus při CAH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</a:rPr>
                        <a:t>Prader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</a:rPr>
                        <a:t> 3.- 4. st. </a:t>
                      </a:r>
                      <a:r>
                        <a:rPr lang="cs-CZ" sz="1200" dirty="0"/>
                        <a:t>jen v případě těžkých </a:t>
                      </a:r>
                      <a:r>
                        <a:rPr lang="cs-CZ" sz="1200" dirty="0" err="1"/>
                        <a:t>infektů</a:t>
                      </a:r>
                      <a:r>
                        <a:rPr lang="cs-CZ" sz="1200" dirty="0"/>
                        <a:t> s pyelonefritidou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/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/>
                        <a:t>Hypospadie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dirty="0"/>
                        <a:t>vyššího</a:t>
                      </a:r>
                      <a:r>
                        <a:rPr lang="cs-CZ" sz="1400" baseline="0" dirty="0"/>
                        <a:t> stupně jako součást DSD s </a:t>
                      </a:r>
                      <a:r>
                        <a:rPr lang="cs-CZ" sz="1400" b="1" baseline="0" dirty="0"/>
                        <a:t>recidivou</a:t>
                      </a:r>
                      <a:r>
                        <a:rPr lang="cs-CZ" sz="1400" baseline="0" dirty="0"/>
                        <a:t> IMC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266"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Pozdější 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dětský věk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/>
                        <a:t>CAH celoživotně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 err="1"/>
                        <a:t>Mikropenis</a:t>
                      </a:r>
                      <a:r>
                        <a:rPr lang="cs-CZ" sz="1400" dirty="0"/>
                        <a:t> – lokálně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/>
                        <a:t>Před urologickým výkonem (někdy)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/>
                        <a:t>Dysgeneze</a:t>
                      </a:r>
                      <a:r>
                        <a:rPr lang="cs-CZ" sz="1400" b="1" baseline="0" dirty="0"/>
                        <a:t> gonád SRY+ </a:t>
                      </a:r>
                      <a:r>
                        <a:rPr lang="cs-CZ" sz="1400" baseline="0" dirty="0"/>
                        <a:t>diagnostikovaná v pozdějším věku – jedinci s vysokým rizikem malignity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b="1" baseline="0" dirty="0"/>
                        <a:t>Urologické operace: </a:t>
                      </a:r>
                      <a:r>
                        <a:rPr lang="cs-CZ" sz="1400" baseline="0" dirty="0"/>
                        <a:t>pokračování výkonů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* CAH 46, XX </a:t>
                      </a:r>
                      <a:r>
                        <a:rPr lang="cs-CZ" sz="1400" dirty="0" err="1"/>
                        <a:t>virilizace</a:t>
                      </a:r>
                      <a:r>
                        <a:rPr lang="cs-CZ" sz="1400" dirty="0"/>
                        <a:t> 5. st. (některé případy) </a:t>
                      </a:r>
                      <a:endParaRPr lang="cs-CZ" sz="14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266">
                <a:tc>
                  <a:txBody>
                    <a:bodyPr/>
                    <a:lstStyle/>
                    <a:p>
                      <a:r>
                        <a:rPr lang="cs-CZ" sz="1400" dirty="0"/>
                        <a:t>Puberta, adolescence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CAH - celoživotně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Indukce puberty a HRT:  </a:t>
                      </a:r>
                      <a:r>
                        <a:rPr lang="cs-CZ" sz="1400" dirty="0" err="1"/>
                        <a:t>hypogonadismus</a:t>
                      </a:r>
                      <a:r>
                        <a:rPr lang="cs-CZ" sz="1400" dirty="0"/>
                        <a:t>, stavy po gonadektomii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baseline="0" dirty="0"/>
                        <a:t>Feminizující </a:t>
                      </a:r>
                      <a:r>
                        <a:rPr lang="cs-CZ" sz="1400" b="1" baseline="0" dirty="0" err="1"/>
                        <a:t>genitoplastika</a:t>
                      </a:r>
                      <a:r>
                        <a:rPr lang="cs-CZ" sz="1400" b="1" baseline="0" dirty="0"/>
                        <a:t>: </a:t>
                      </a:r>
                      <a:r>
                        <a:rPr lang="cs-CZ" sz="1400" baseline="0" dirty="0"/>
                        <a:t>CAH, MRKH, 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neprůchodnost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aseline="0" dirty="0"/>
                        <a:t>pochvy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Trvalá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CAH – celoživotně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HRT: po gonadektomii,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hypogonadismy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841"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 Ireverzibilní výkony (genitál, odstranění gonád) neprovádět</a:t>
                      </a:r>
                      <a:r>
                        <a:rPr lang="cs-CZ" sz="1600" b="1" baseline="0" dirty="0">
                          <a:solidFill>
                            <a:srgbClr val="0000FF"/>
                          </a:solidFill>
                        </a:rPr>
                        <a:t> v útlém dětství, </a:t>
                      </a:r>
                    </a:p>
                    <a:p>
                      <a:pPr algn="ctr"/>
                      <a:r>
                        <a:rPr lang="cs-CZ" sz="1600" b="1" baseline="0" dirty="0">
                          <a:solidFill>
                            <a:srgbClr val="0000FF"/>
                          </a:solidFill>
                        </a:rPr>
                        <a:t>pokud se nejedná o urgentní stav. 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12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8640"/>
            <a:ext cx="979308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2259" y="6279703"/>
            <a:ext cx="6157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0000FF"/>
                </a:solidFill>
              </a:rPr>
              <a:t>Kočvara R et al. In: </a:t>
            </a:r>
            <a:r>
              <a:rPr lang="cs-CZ" sz="12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Dětská urologie, R. Kočvara, M. Drlík a kol.,</a:t>
            </a:r>
            <a:r>
              <a:rPr lang="cs-CZ" sz="1200" i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Maxdorf</a:t>
            </a:r>
            <a:r>
              <a:rPr lang="cs-CZ" sz="12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Jessenius, 2023. Kap. 40, s. 695. </a:t>
            </a:r>
          </a:p>
        </p:txBody>
      </p:sp>
    </p:spTree>
    <p:extLst>
      <p:ext uri="{BB962C8B-B14F-4D97-AF65-F5344CB8AC3E}">
        <p14:creationId xmlns:p14="http://schemas.microsoft.com/office/powerpoint/2010/main" val="23013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5B3208C-4F24-A6FD-B1A5-9B0986B548EE}"/>
              </a:ext>
            </a:extLst>
          </p:cNvPr>
          <p:cNvSpPr txBox="1"/>
          <p:nvPr/>
        </p:nvSpPr>
        <p:spPr>
          <a:xfrm>
            <a:off x="407368" y="57639"/>
            <a:ext cx="11377264" cy="10156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+mj-lt"/>
              </a:rPr>
              <a:t>Cílová skupina: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d</a:t>
            </a:r>
            <a:r>
              <a:rPr lang="cs-CZ" sz="2800" kern="0" dirty="0">
                <a:solidFill>
                  <a:schemeClr val="bg1"/>
                </a:solidFill>
                <a:latin typeface="+mj-lt"/>
              </a:rPr>
              <a:t>ěti a adolescenti </a:t>
            </a:r>
          </a:p>
          <a:p>
            <a:pPr algn="ctr"/>
            <a:r>
              <a:rPr lang="cs-CZ" sz="2800" kern="0" dirty="0">
                <a:solidFill>
                  <a:schemeClr val="bg1"/>
                </a:solidFill>
                <a:latin typeface="+mj-lt"/>
              </a:rPr>
              <a:t>s atypickým vývojem a vzhledem genitálu při DSD.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85E95E6-3E7A-D09B-1F18-AB4755C3BD39}"/>
              </a:ext>
            </a:extLst>
          </p:cNvPr>
          <p:cNvSpPr txBox="1"/>
          <p:nvPr/>
        </p:nvSpPr>
        <p:spPr>
          <a:xfrm>
            <a:off x="335360" y="2642036"/>
            <a:ext cx="11449272" cy="39190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8000">
              <a:lnSpc>
                <a:spcPct val="70000"/>
              </a:lnSpc>
              <a:spcBef>
                <a:spcPts val="600"/>
              </a:spcBef>
            </a:pPr>
            <a:r>
              <a:rPr lang="cs-CZ" sz="1800" b="1" dirty="0">
                <a:latin typeface="+mn-lt"/>
              </a:rPr>
              <a:t> </a:t>
            </a:r>
          </a:p>
          <a:p>
            <a:pPr marL="2880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   </a:t>
            </a:r>
            <a:r>
              <a:rPr lang="cs-CZ" sz="2400" b="1" dirty="0">
                <a:latin typeface="+mn-lt"/>
              </a:rPr>
              <a:t>Anomálie genitálu: </a:t>
            </a:r>
            <a:r>
              <a:rPr lang="cs-CZ" sz="2400" dirty="0">
                <a:latin typeface="+mn-lt"/>
              </a:rPr>
              <a:t>četnost </a:t>
            </a:r>
            <a:r>
              <a:rPr lang="cs-CZ" sz="2400" dirty="0">
                <a:solidFill>
                  <a:srgbClr val="A50021"/>
                </a:solidFill>
                <a:latin typeface="+mn-lt"/>
              </a:rPr>
              <a:t>1: 4 500 porodů. </a:t>
            </a:r>
            <a:r>
              <a:rPr lang="cs-CZ" sz="1800" i="1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cs-CZ" sz="1600" i="1" dirty="0" err="1">
                <a:solidFill>
                  <a:srgbClr val="0000FF"/>
                </a:solidFill>
                <a:latin typeface="+mn-lt"/>
              </a:rPr>
              <a:t>hyen</a:t>
            </a:r>
            <a:r>
              <a:rPr lang="cs-CZ" sz="1600" i="1" dirty="0">
                <a:solidFill>
                  <a:srgbClr val="0000FF"/>
                </a:solidFill>
                <a:latin typeface="+mn-lt"/>
              </a:rPr>
              <a:t>, U. et al. </a:t>
            </a:r>
            <a:r>
              <a:rPr lang="cs-CZ" sz="1600" i="1" dirty="0" err="1">
                <a:solidFill>
                  <a:srgbClr val="0000FF"/>
                </a:solidFill>
                <a:latin typeface="+mn-lt"/>
              </a:rPr>
              <a:t>Horm</a:t>
            </a:r>
            <a:r>
              <a:rPr lang="cs-CZ" sz="1600" i="1" dirty="0">
                <a:solidFill>
                  <a:srgbClr val="0000FF"/>
                </a:solidFill>
                <a:latin typeface="+mn-lt"/>
              </a:rPr>
              <a:t> Res. 2006.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1800" dirty="0">
                <a:solidFill>
                  <a:srgbClr val="A50021"/>
                </a:solidFill>
                <a:latin typeface="+mn-lt"/>
              </a:rPr>
              <a:t>              </a:t>
            </a:r>
            <a:endParaRPr lang="cs-CZ" sz="1800" kern="0" dirty="0">
              <a:latin typeface="+mn-lt"/>
            </a:endParaRPr>
          </a:p>
          <a:p>
            <a:pPr marL="2880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0000FF"/>
                </a:solidFill>
                <a:latin typeface="+mn-lt"/>
              </a:rPr>
              <a:t>   Většinou </a:t>
            </a:r>
            <a:r>
              <a:rPr lang="cs-CZ" sz="1800" kern="0" dirty="0">
                <a:latin typeface="+mn-lt"/>
              </a:rPr>
              <a:t>zjištěno </a:t>
            </a:r>
            <a:r>
              <a:rPr lang="cs-CZ" sz="1800" kern="0" dirty="0">
                <a:solidFill>
                  <a:srgbClr val="0000FF"/>
                </a:solidFill>
                <a:latin typeface="+mn-lt"/>
              </a:rPr>
              <a:t>při narození</a:t>
            </a:r>
            <a:r>
              <a:rPr lang="cs-CZ" sz="1800" kern="0" dirty="0">
                <a:latin typeface="+mn-lt"/>
              </a:rPr>
              <a:t> nebo v útlém dětství, ale i později. </a:t>
            </a:r>
          </a:p>
          <a:p>
            <a:pPr marL="2880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kern="0" dirty="0">
              <a:latin typeface="+mn-lt"/>
            </a:endParaRPr>
          </a:p>
          <a:p>
            <a:pPr marL="2880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kern="0" dirty="0">
                <a:latin typeface="+mn-lt"/>
              </a:rPr>
              <a:t>   Poruchy vývoje pohlaví (</a:t>
            </a:r>
            <a:r>
              <a:rPr lang="cs-CZ" sz="1800" i="1" kern="0" dirty="0">
                <a:solidFill>
                  <a:srgbClr val="FF0000"/>
                </a:solidFill>
                <a:latin typeface="+mn-lt"/>
              </a:rPr>
              <a:t>DSD) </a:t>
            </a:r>
            <a:r>
              <a:rPr lang="cs-CZ" sz="1800" i="1" u="sng" kern="0" dirty="0">
                <a:solidFill>
                  <a:srgbClr val="FF0000"/>
                </a:solidFill>
                <a:latin typeface="+mn-lt"/>
              </a:rPr>
              <a:t>vždy vyžadují </a:t>
            </a:r>
            <a:r>
              <a:rPr lang="cs-CZ" sz="1800" i="1" kern="0" dirty="0">
                <a:solidFill>
                  <a:srgbClr val="FF0000"/>
                </a:solidFill>
                <a:latin typeface="+mn-lt"/>
              </a:rPr>
              <a:t>odborné vyšetření, sledování a léčbu, </a:t>
            </a:r>
            <a:r>
              <a:rPr lang="cs-CZ" sz="1800" i="1" u="sng" kern="0" dirty="0">
                <a:solidFill>
                  <a:srgbClr val="FF0000"/>
                </a:solidFill>
                <a:latin typeface="+mn-lt"/>
              </a:rPr>
              <a:t>nejsou variacemi </a:t>
            </a:r>
          </a:p>
          <a:p>
            <a:pPr marL="288000">
              <a:lnSpc>
                <a:spcPct val="70000"/>
              </a:lnSpc>
              <a:spcBef>
                <a:spcPts val="600"/>
              </a:spcBef>
            </a:pPr>
            <a:r>
              <a:rPr lang="cs-CZ" sz="1800" i="1" kern="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cs-CZ" sz="1800" i="1" u="sng" kern="0" dirty="0">
                <a:solidFill>
                  <a:srgbClr val="FF0000"/>
                </a:solidFill>
                <a:latin typeface="+mn-lt"/>
              </a:rPr>
              <a:t>normálního vývoje</a:t>
            </a:r>
            <a:r>
              <a:rPr lang="cs-CZ" sz="1800" i="1" kern="0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288000">
              <a:lnSpc>
                <a:spcPct val="70000"/>
              </a:lnSpc>
              <a:spcBef>
                <a:spcPts val="600"/>
              </a:spcBef>
            </a:pPr>
            <a:endParaRPr lang="cs-CZ" sz="1800" i="1" kern="0" dirty="0">
              <a:solidFill>
                <a:srgbClr val="FF0000"/>
              </a:solidFill>
              <a:latin typeface="+mn-lt"/>
            </a:endParaRPr>
          </a:p>
          <a:p>
            <a:pPr marL="573750" indent="-28575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0000FF"/>
                </a:solidFill>
                <a:latin typeface="+mn-lt"/>
              </a:rPr>
              <a:t>DSD </a:t>
            </a:r>
            <a:r>
              <a:rPr lang="cs-CZ" sz="1800" u="sng" kern="0" dirty="0">
                <a:solidFill>
                  <a:srgbClr val="0000FF"/>
                </a:solidFill>
                <a:latin typeface="+mn-lt"/>
              </a:rPr>
              <a:t>nelze směšovat nebo zaměňovat </a:t>
            </a:r>
            <a:r>
              <a:rPr lang="cs-CZ" sz="1800" kern="0" dirty="0">
                <a:solidFill>
                  <a:srgbClr val="0000FF"/>
                </a:solidFill>
                <a:latin typeface="+mn-lt"/>
              </a:rPr>
              <a:t>s rodovou </a:t>
            </a:r>
            <a:r>
              <a:rPr lang="cs-CZ" sz="1800" kern="0" dirty="0" err="1">
                <a:solidFill>
                  <a:srgbClr val="0000FF"/>
                </a:solidFill>
                <a:latin typeface="+mn-lt"/>
              </a:rPr>
              <a:t>rozladou</a:t>
            </a:r>
            <a:r>
              <a:rPr lang="cs-CZ" sz="1800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lang="cs-CZ" sz="1800" kern="0" dirty="0">
                <a:latin typeface="+mn-lt"/>
              </a:rPr>
              <a:t>která je u </a:t>
            </a:r>
            <a:r>
              <a:rPr lang="cs-CZ" sz="1800" i="1" kern="0" dirty="0">
                <a:latin typeface="+mn-lt"/>
              </a:rPr>
              <a:t>jedinců s DSD vzácná. 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endParaRPr lang="cs-CZ" sz="1800" kern="0" dirty="0">
              <a:latin typeface="+mn-lt"/>
            </a:endParaRPr>
          </a:p>
          <a:p>
            <a:pPr marL="3060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kern="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cs-CZ" sz="1800" kern="0" dirty="0">
                <a:solidFill>
                  <a:srgbClr val="0000FF"/>
                </a:solidFill>
                <a:latin typeface="+mn-lt"/>
              </a:rPr>
              <a:t>Mnohé </a:t>
            </a:r>
            <a:r>
              <a:rPr lang="cs-CZ" sz="1800" kern="0" dirty="0">
                <a:latin typeface="+mn-lt"/>
              </a:rPr>
              <a:t>stavy s atypickým vývojem genitálu náleží mezi DSD, </a:t>
            </a:r>
            <a:r>
              <a:rPr lang="cs-CZ" sz="1800" u="sng" kern="0" dirty="0">
                <a:solidFill>
                  <a:srgbClr val="0000FF"/>
                </a:solidFill>
                <a:latin typeface="+mn-lt"/>
              </a:rPr>
              <a:t>ne ale všechny </a:t>
            </a:r>
            <a:r>
              <a:rPr lang="cs-CZ" sz="1800" kern="0" dirty="0">
                <a:latin typeface="+mn-lt"/>
              </a:rPr>
              <a:t>podskupiny DSD   </a:t>
            </a:r>
          </a:p>
          <a:p>
            <a:pPr marL="306000">
              <a:lnSpc>
                <a:spcPct val="70000"/>
              </a:lnSpc>
              <a:spcBef>
                <a:spcPts val="600"/>
              </a:spcBef>
            </a:pPr>
            <a:r>
              <a:rPr lang="cs-CZ" sz="1800" kern="0" dirty="0">
                <a:latin typeface="+mn-lt"/>
              </a:rPr>
              <a:t>    vedou </a:t>
            </a:r>
            <a:r>
              <a:rPr lang="cs-CZ" sz="1800" u="sng" kern="0" dirty="0">
                <a:latin typeface="+mn-lt"/>
              </a:rPr>
              <a:t>k poruše vývoje genitálu.  </a:t>
            </a:r>
            <a:r>
              <a:rPr lang="cs-CZ" sz="1800" i="1" u="sng" kern="0" dirty="0">
                <a:latin typeface="+mn-lt"/>
              </a:rPr>
              <a:t>  </a:t>
            </a:r>
          </a:p>
          <a:p>
            <a:pPr marL="306000">
              <a:lnSpc>
                <a:spcPct val="70000"/>
              </a:lnSpc>
              <a:spcBef>
                <a:spcPts val="600"/>
              </a:spcBef>
            </a:pPr>
            <a:endParaRPr lang="cs-CZ" sz="1800" kern="0" dirty="0">
              <a:solidFill>
                <a:srgbClr val="0000FF"/>
              </a:solidFill>
              <a:latin typeface="+mn-lt"/>
            </a:endParaRPr>
          </a:p>
          <a:p>
            <a:pPr marL="344096" indent="-3429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kern="0" dirty="0">
                <a:latin typeface="+mn-lt"/>
              </a:rPr>
              <a:t> Příčina atypického vývoje genitálu </a:t>
            </a:r>
            <a:r>
              <a:rPr lang="cs-CZ" sz="1800" b="1" kern="0" dirty="0">
                <a:solidFill>
                  <a:srgbClr val="0000FF"/>
                </a:solidFill>
                <a:latin typeface="+mn-lt"/>
              </a:rPr>
              <a:t>není vždy DSD</a:t>
            </a:r>
            <a:r>
              <a:rPr lang="cs-CZ" sz="1800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cs-CZ" sz="1800" kern="0" dirty="0">
                <a:latin typeface="+mn-lt"/>
              </a:rPr>
              <a:t>(např. </a:t>
            </a:r>
            <a:r>
              <a:rPr lang="cs-CZ" sz="1800" kern="0" dirty="0" err="1">
                <a:latin typeface="+mn-lt"/>
              </a:rPr>
              <a:t>jatrogenní</a:t>
            </a:r>
            <a:r>
              <a:rPr lang="cs-CZ" sz="1800" kern="0" dirty="0">
                <a:latin typeface="+mn-lt"/>
              </a:rPr>
              <a:t>, izolovaná patologie u </a:t>
            </a:r>
            <a:r>
              <a:rPr lang="cs-CZ" sz="1800" kern="0" dirty="0" err="1">
                <a:latin typeface="+mn-lt"/>
              </a:rPr>
              <a:t>hypospadií</a:t>
            </a:r>
            <a:r>
              <a:rPr lang="cs-CZ" sz="1800" kern="0" dirty="0">
                <a:latin typeface="+mn-lt"/>
              </a:rPr>
              <a:t>…).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763057-7AA9-C0E6-207B-30E985AB8D48}"/>
              </a:ext>
            </a:extLst>
          </p:cNvPr>
          <p:cNvSpPr txBox="1"/>
          <p:nvPr/>
        </p:nvSpPr>
        <p:spPr>
          <a:xfrm>
            <a:off x="418589" y="1774557"/>
            <a:ext cx="2967479" cy="646331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cs-CZ" sz="1800" dirty="0"/>
              <a:t>Biologické dívky s </a:t>
            </a:r>
            <a:r>
              <a:rPr lang="cs-CZ" sz="1800" kern="0" dirty="0" err="1"/>
              <a:t>virilizací</a:t>
            </a:r>
            <a:r>
              <a:rPr lang="cs-CZ" sz="1800" kern="0" dirty="0"/>
              <a:t> </a:t>
            </a:r>
          </a:p>
          <a:p>
            <a:r>
              <a:rPr lang="cs-CZ" sz="1800" kern="0" dirty="0"/>
              <a:t>(maskulinizací) genitálu </a:t>
            </a:r>
            <a:r>
              <a:rPr lang="cs-CZ" sz="1800" dirty="0"/>
              <a:t>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BF35D6-882D-36CE-2014-C25922BF7B82}"/>
              </a:ext>
            </a:extLst>
          </p:cNvPr>
          <p:cNvSpPr txBox="1"/>
          <p:nvPr/>
        </p:nvSpPr>
        <p:spPr>
          <a:xfrm>
            <a:off x="4509668" y="1774557"/>
            <a:ext cx="3172663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cs-CZ" sz="1800" dirty="0"/>
              <a:t>Biologičtí chlapci s </a:t>
            </a:r>
            <a:r>
              <a:rPr lang="cs-CZ" sz="1800" kern="0" dirty="0"/>
              <a:t>poruchou </a:t>
            </a:r>
          </a:p>
          <a:p>
            <a:r>
              <a:rPr lang="cs-CZ" sz="1800" kern="0" dirty="0"/>
              <a:t>maskulinizace genitálu</a:t>
            </a:r>
            <a:r>
              <a:rPr lang="cs-CZ" sz="18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00DDE8-63D2-B3B4-E53A-02928FF94512}"/>
              </a:ext>
            </a:extLst>
          </p:cNvPr>
          <p:cNvSpPr txBox="1"/>
          <p:nvPr/>
        </p:nvSpPr>
        <p:spPr>
          <a:xfrm>
            <a:off x="8976320" y="1774557"/>
            <a:ext cx="24801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800" b="1" kern="0" dirty="0">
                <a:solidFill>
                  <a:srgbClr val="0000FF"/>
                </a:solidFill>
              </a:rPr>
              <a:t>Vzácně</a:t>
            </a:r>
            <a:r>
              <a:rPr lang="cs-CZ" sz="1800" kern="0" dirty="0"/>
              <a:t> jedinci </a:t>
            </a:r>
          </a:p>
          <a:p>
            <a:r>
              <a:rPr lang="cs-CZ" sz="1800" kern="0" dirty="0"/>
              <a:t>s </a:t>
            </a:r>
            <a:r>
              <a:rPr lang="cs-CZ" sz="1800" kern="0" dirty="0" err="1"/>
              <a:t>ovotestikulární</a:t>
            </a:r>
            <a:r>
              <a:rPr lang="cs-CZ" sz="1800" kern="0" dirty="0"/>
              <a:t> tkání </a:t>
            </a:r>
            <a:endParaRPr lang="cs-CZ" sz="1800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6DD50B6-946C-6B10-D68B-B49D98BE53DA}"/>
              </a:ext>
            </a:extLst>
          </p:cNvPr>
          <p:cNvSpPr/>
          <p:nvPr/>
        </p:nvSpPr>
        <p:spPr>
          <a:xfrm>
            <a:off x="5807968" y="1124744"/>
            <a:ext cx="288032" cy="50405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E6B0943-50BB-2C24-91D9-EAB286489C74}"/>
              </a:ext>
            </a:extLst>
          </p:cNvPr>
          <p:cNvSpPr/>
          <p:nvPr/>
        </p:nvSpPr>
        <p:spPr>
          <a:xfrm>
            <a:off x="9713608" y="1155953"/>
            <a:ext cx="288032" cy="504056"/>
          </a:xfrm>
          <a:prstGeom prst="downArrow">
            <a:avLst/>
          </a:prstGeom>
          <a:solidFill>
            <a:srgbClr val="00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F56E75A-2824-6D29-395E-4EDD3F254968}"/>
              </a:ext>
            </a:extLst>
          </p:cNvPr>
          <p:cNvSpPr/>
          <p:nvPr/>
        </p:nvSpPr>
        <p:spPr>
          <a:xfrm>
            <a:off x="1758312" y="1177516"/>
            <a:ext cx="288032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56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0CD95-C656-06A9-0729-FDE1453C0704}"/>
              </a:ext>
            </a:extLst>
          </p:cNvPr>
          <p:cNvSpPr txBox="1">
            <a:spLocks/>
          </p:cNvSpPr>
          <p:nvPr/>
        </p:nvSpPr>
        <p:spPr bwMode="auto">
          <a:xfrm>
            <a:off x="371363" y="312196"/>
            <a:ext cx="11377263" cy="70407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5pPr>
            <a:lvl6pPr marL="40640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6pPr>
            <a:lvl7pPr marL="81281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7pPr>
            <a:lvl8pPr marL="121921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8pPr>
            <a:lvl9pPr marL="162562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cs-CZ" b="1" kern="0" dirty="0">
                <a:solidFill>
                  <a:schemeClr val="bg1"/>
                </a:solidFill>
              </a:rPr>
              <a:t>Neurgentní operační výkony</a:t>
            </a:r>
            <a:endParaRPr lang="cs-CZ" altLang="cs-CZ" sz="1778" b="1" kern="0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D0760F-9390-E9F8-DB4F-EA1D341A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71" y="1484784"/>
            <a:ext cx="11305255" cy="47089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0000FF"/>
                </a:solidFill>
              </a:rPr>
              <a:t>Odstranění varlat </a:t>
            </a:r>
            <a:r>
              <a:rPr lang="cs-CZ" altLang="cs-CZ" sz="2000" dirty="0"/>
              <a:t>u 46, XY CAIS (při dg, případně v pubertě) a u biologických mužů s DSD vedených jako ženy (ojedinělé stavy: deficit 5alfa reduktázy, PAIS…), vždy </a:t>
            </a:r>
            <a:r>
              <a:rPr lang="cs-CZ" altLang="cs-CZ" sz="2000" dirty="0">
                <a:solidFill>
                  <a:srgbClr val="FF0000"/>
                </a:solidFill>
              </a:rPr>
              <a:t>až po dosažení schopnosti dítěte </a:t>
            </a:r>
            <a:r>
              <a:rPr lang="cs-CZ" altLang="cs-CZ" sz="2000" dirty="0"/>
              <a:t>vyjádřit svůj informovaný souhlas. 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0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sz="2000" b="1">
                <a:solidFill>
                  <a:srgbClr val="C00000"/>
                </a:solidFill>
              </a:rPr>
              <a:t>Redukující </a:t>
            </a:r>
            <a:r>
              <a:rPr lang="cs-CZ" sz="2000" b="1" dirty="0" err="1">
                <a:solidFill>
                  <a:srgbClr val="C00000"/>
                </a:solidFill>
              </a:rPr>
              <a:t>klitoroplastika</a:t>
            </a:r>
            <a:r>
              <a:rPr lang="cs-CZ" sz="2000" b="1" dirty="0">
                <a:solidFill>
                  <a:srgbClr val="C00000"/>
                </a:solidFill>
              </a:rPr>
              <a:t> u dívek s CAH: </a:t>
            </a:r>
            <a:r>
              <a:rPr lang="cs-CZ" sz="2000" dirty="0" err="1"/>
              <a:t>Prader</a:t>
            </a:r>
            <a:r>
              <a:rPr lang="cs-CZ" sz="2000" dirty="0"/>
              <a:t> 3. a 4. st., </a:t>
            </a:r>
            <a:r>
              <a:rPr lang="cs-CZ" sz="2000" b="1" dirty="0"/>
              <a:t>cca 6 r., </a:t>
            </a:r>
            <a:r>
              <a:rPr lang="cs-CZ" sz="2000" dirty="0"/>
              <a:t>dříve ne (?), </a:t>
            </a:r>
          </a:p>
          <a:p>
            <a:pPr eaLnBrk="1" hangingPunct="1"/>
            <a:r>
              <a:rPr lang="cs-CZ" sz="2000" b="1" dirty="0"/>
              <a:t>     </a:t>
            </a:r>
            <a:r>
              <a:rPr lang="cs-CZ" sz="2000" b="1" dirty="0" err="1"/>
              <a:t>Prader</a:t>
            </a:r>
            <a:r>
              <a:rPr lang="cs-CZ" sz="2000" b="1" dirty="0"/>
              <a:t> 5. st</a:t>
            </a:r>
            <a:r>
              <a:rPr lang="cs-CZ" sz="2000" dirty="0"/>
              <a:t>. - individuální přístup.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Feminizující </a:t>
            </a:r>
            <a:r>
              <a:rPr lang="cs-CZ" altLang="cs-CZ" sz="2000" b="1" dirty="0" err="1">
                <a:solidFill>
                  <a:srgbClr val="FF0000"/>
                </a:solidFill>
              </a:rPr>
              <a:t>genitoplastika</a:t>
            </a:r>
            <a:r>
              <a:rPr lang="cs-CZ" altLang="cs-CZ" sz="2000" b="1" dirty="0">
                <a:solidFill>
                  <a:srgbClr val="FF0000"/>
                </a:solidFill>
              </a:rPr>
              <a:t>: </a:t>
            </a:r>
            <a:r>
              <a:rPr lang="cs-CZ" altLang="cs-CZ" sz="2000" dirty="0"/>
              <a:t>rekonstrukční výkony na vagině, </a:t>
            </a:r>
            <a:r>
              <a:rPr lang="cs-CZ" altLang="cs-CZ" sz="2000" dirty="0" err="1"/>
              <a:t>virilizované</a:t>
            </a:r>
            <a:r>
              <a:rPr lang="cs-CZ" altLang="cs-CZ" sz="2000" dirty="0"/>
              <a:t> dívky s průchodnou pochvou, lépe v </a:t>
            </a:r>
            <a:r>
              <a:rPr lang="cs-CZ" altLang="cs-CZ" sz="2000" dirty="0" err="1"/>
              <a:t>estrogenizovaném</a:t>
            </a:r>
            <a:r>
              <a:rPr lang="cs-CZ" altLang="cs-CZ" sz="2000" dirty="0"/>
              <a:t> terénu (</a:t>
            </a:r>
            <a:r>
              <a:rPr lang="cs-CZ" altLang="cs-CZ" sz="2000" dirty="0" err="1"/>
              <a:t>minipuberta</a:t>
            </a:r>
            <a:r>
              <a:rPr lang="cs-CZ" altLang="cs-CZ" sz="2000" dirty="0"/>
              <a:t>, puberta).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0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000" b="1" dirty="0"/>
              <a:t>Vytvoření </a:t>
            </a:r>
            <a:r>
              <a:rPr lang="cs-CZ" altLang="cs-CZ" sz="2000" b="1" dirty="0" err="1"/>
              <a:t>neovaginy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adolescentky</a:t>
            </a:r>
            <a:r>
              <a:rPr lang="cs-CZ" altLang="cs-CZ" sz="2000" dirty="0"/>
              <a:t>) u 46,XY CAIS a u dívek s agenezí Müllerových vývodů.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0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cs-CZ" altLang="cs-CZ" sz="2000" b="1" dirty="0" err="1">
                <a:solidFill>
                  <a:srgbClr val="0000FF"/>
                </a:solidFill>
              </a:rPr>
              <a:t>Maskulinizující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genitoplastika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dirty="0"/>
              <a:t>u 46, XY s PAIS, </a:t>
            </a:r>
            <a:r>
              <a:rPr lang="cs-CZ" sz="2000" dirty="0"/>
              <a:t>případně též deficit 5-alfa reduktázy, </a:t>
            </a:r>
          </a:p>
          <a:p>
            <a:pPr eaLnBrk="1" hangingPunct="1"/>
            <a:r>
              <a:rPr lang="cs-CZ" sz="2000" dirty="0"/>
              <a:t>     17-beta OHSD blok </a:t>
            </a:r>
            <a:r>
              <a:rPr lang="cs-CZ" altLang="cs-CZ" sz="2000" dirty="0"/>
              <a:t>(je-li potřebné a možné). 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0513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180FEDB-936B-9C41-D3CA-FD066C100E68}"/>
              </a:ext>
            </a:extLst>
          </p:cNvPr>
          <p:cNvSpPr txBox="1">
            <a:spLocks/>
          </p:cNvSpPr>
          <p:nvPr/>
        </p:nvSpPr>
        <p:spPr bwMode="auto">
          <a:xfrm>
            <a:off x="335360" y="188640"/>
            <a:ext cx="11449272" cy="7920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5pPr>
            <a:lvl6pPr marL="40640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6pPr>
            <a:lvl7pPr marL="81281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7pPr>
            <a:lvl8pPr marL="121921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8pPr>
            <a:lvl9pPr marL="162562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kern="0">
                <a:solidFill>
                  <a:schemeClr val="bg1"/>
                </a:solidFill>
              </a:rPr>
              <a:t>Závěrem</a:t>
            </a:r>
            <a:endParaRPr lang="cs-CZ" kern="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2ACAB9-7B0E-E476-CEE3-06D879456A63}"/>
              </a:ext>
            </a:extLst>
          </p:cNvPr>
          <p:cNvSpPr txBox="1"/>
          <p:nvPr/>
        </p:nvSpPr>
        <p:spPr>
          <a:xfrm>
            <a:off x="335360" y="1268761"/>
            <a:ext cx="11449272" cy="50167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dirty="0"/>
              <a:t>U dětí s abnormálním vzhledem a vývojem genitálu je nezbytná </a:t>
            </a:r>
            <a:r>
              <a:rPr lang="cs-CZ" sz="2000" b="1" dirty="0">
                <a:solidFill>
                  <a:srgbClr val="C00000"/>
                </a:solidFill>
              </a:rPr>
              <a:t>časná a přesná diagnostika.</a:t>
            </a:r>
          </a:p>
          <a:p>
            <a:endParaRPr lang="cs-CZ" sz="2000" dirty="0"/>
          </a:p>
          <a:p>
            <a:pPr marL="342900" indent="-342900">
              <a:buAutoNum type="arabicPeriod" startAt="2"/>
            </a:pPr>
            <a:r>
              <a:rPr lang="cs-CZ" sz="2000" b="1" dirty="0">
                <a:solidFill>
                  <a:srgbClr val="C00000"/>
                </a:solidFill>
              </a:rPr>
              <a:t>Novorozenec</a:t>
            </a:r>
            <a:r>
              <a:rPr lang="cs-CZ" sz="2000" dirty="0"/>
              <a:t> s abnormálním vzhledem genitálu představuje </a:t>
            </a:r>
            <a:r>
              <a:rPr lang="cs-CZ" sz="2000" b="1" dirty="0">
                <a:solidFill>
                  <a:srgbClr val="C00000"/>
                </a:solidFill>
              </a:rPr>
              <a:t>urgentní stav</a:t>
            </a:r>
            <a:r>
              <a:rPr lang="cs-CZ" sz="2000" dirty="0"/>
              <a:t>, prvořadé je vyloučit CAH ohrožující život metabolickým rozvratem při selhání kůry nadledvin.</a:t>
            </a:r>
          </a:p>
          <a:p>
            <a:endParaRPr lang="cs-CZ" sz="2000" dirty="0"/>
          </a:p>
          <a:p>
            <a:pPr marL="342900" indent="-342900">
              <a:buAutoNum type="arabicPeriod" startAt="3"/>
            </a:pPr>
            <a:r>
              <a:rPr lang="cs-CZ" sz="2000" dirty="0"/>
              <a:t>Novorozenecký </a:t>
            </a:r>
            <a:r>
              <a:rPr lang="cs-CZ" sz="2000" b="1" dirty="0" err="1">
                <a:solidFill>
                  <a:srgbClr val="C00000"/>
                </a:solidFill>
              </a:rPr>
              <a:t>skríning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odhalí </a:t>
            </a:r>
            <a:r>
              <a:rPr lang="cs-CZ" sz="2000" b="1" dirty="0">
                <a:solidFill>
                  <a:srgbClr val="0000FF"/>
                </a:solidFill>
              </a:rPr>
              <a:t>pouze blok  21- hydroxylázy</a:t>
            </a:r>
            <a:r>
              <a:rPr lang="cs-CZ" sz="2000" dirty="0"/>
              <a:t>. </a:t>
            </a:r>
          </a:p>
          <a:p>
            <a:pPr marL="342900" indent="-342900">
              <a:buAutoNum type="arabicPeriod" startAt="3"/>
            </a:pPr>
            <a:endParaRPr lang="cs-CZ" sz="2000" b="1" dirty="0">
              <a:solidFill>
                <a:srgbClr val="C00000"/>
              </a:solidFill>
            </a:endParaRPr>
          </a:p>
          <a:p>
            <a:pPr marL="342900" indent="-342900">
              <a:buAutoNum type="arabicPeriod" startAt="3"/>
            </a:pPr>
            <a:r>
              <a:rPr lang="cs-CZ" sz="2000" b="1" dirty="0">
                <a:solidFill>
                  <a:srgbClr val="C00000"/>
                </a:solidFill>
              </a:rPr>
              <a:t>Novorozenci 46,XY </a:t>
            </a:r>
            <a:r>
              <a:rPr lang="cs-CZ" sz="2000" dirty="0"/>
              <a:t>s </a:t>
            </a:r>
            <a:r>
              <a:rPr lang="cs-CZ" sz="2000" b="1" dirty="0"/>
              <a:t>oboustranně </a:t>
            </a:r>
            <a:r>
              <a:rPr lang="cs-CZ" sz="2000" b="1" dirty="0" err="1"/>
              <a:t>nesestouplými</a:t>
            </a:r>
            <a:r>
              <a:rPr lang="cs-CZ" sz="2000" b="1" dirty="0"/>
              <a:t> varlaty a </a:t>
            </a:r>
            <a:r>
              <a:rPr lang="cs-CZ" sz="2000" b="1" dirty="0" err="1"/>
              <a:t>mikropenisem</a:t>
            </a:r>
            <a:r>
              <a:rPr lang="cs-CZ" sz="2000" b="1" dirty="0"/>
              <a:t> </a:t>
            </a:r>
            <a:r>
              <a:rPr lang="cs-CZ" sz="2000" dirty="0"/>
              <a:t>mohou mít </a:t>
            </a:r>
            <a:r>
              <a:rPr lang="cs-CZ" sz="2000" dirty="0" err="1"/>
              <a:t>hypopituitarismus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pPr marL="342900" indent="-342900">
              <a:buAutoNum type="arabicPeriod" startAt="5"/>
            </a:pPr>
            <a:r>
              <a:rPr lang="cs-CZ" sz="2000" dirty="0"/>
              <a:t>Složitost problematiky vyžaduje </a:t>
            </a:r>
            <a:r>
              <a:rPr lang="cs-CZ" sz="2000" b="1" dirty="0">
                <a:solidFill>
                  <a:srgbClr val="C00000"/>
                </a:solidFill>
              </a:rPr>
              <a:t>centralizaci</a:t>
            </a:r>
            <a:r>
              <a:rPr lang="cs-CZ" sz="2000" dirty="0"/>
              <a:t> pacientů, </a:t>
            </a:r>
            <a:r>
              <a:rPr lang="cs-CZ" sz="2000" b="1" dirty="0">
                <a:solidFill>
                  <a:srgbClr val="C00000"/>
                </a:solidFill>
              </a:rPr>
              <a:t>mezioborový</a:t>
            </a:r>
            <a:r>
              <a:rPr lang="cs-CZ" sz="2000" dirty="0"/>
              <a:t> přístup.</a:t>
            </a:r>
          </a:p>
          <a:p>
            <a:pPr marL="342900" indent="-342900">
              <a:buAutoNum type="arabicPeriod" startAt="5"/>
            </a:pPr>
            <a:endParaRPr lang="cs-CZ" sz="2000" dirty="0"/>
          </a:p>
          <a:p>
            <a:pPr marL="342900" indent="-342900">
              <a:buAutoNum type="arabicPeriod" startAt="5"/>
            </a:pPr>
            <a:r>
              <a:rPr lang="cs-CZ" sz="2000" dirty="0"/>
              <a:t>Důkladné </a:t>
            </a:r>
            <a:r>
              <a:rPr lang="cs-CZ" sz="2000" b="1" dirty="0">
                <a:solidFill>
                  <a:srgbClr val="C00000"/>
                </a:solidFill>
              </a:rPr>
              <a:t>informování rodiny </a:t>
            </a:r>
            <a:r>
              <a:rPr lang="cs-CZ" sz="2000" dirty="0"/>
              <a:t>k získání jejich souhlasu je nezbytné. </a:t>
            </a:r>
          </a:p>
          <a:p>
            <a:pPr marL="342900" indent="-342900">
              <a:buAutoNum type="arabicPeriod" startAt="5"/>
            </a:pPr>
            <a:endParaRPr lang="cs-CZ" sz="2000" dirty="0"/>
          </a:p>
          <a:p>
            <a:pPr marL="342900" indent="-342900">
              <a:buAutoNum type="arabicPeriod" startAt="5"/>
            </a:pPr>
            <a:r>
              <a:rPr lang="cs-CZ" sz="2000" dirty="0"/>
              <a:t>Je nezbytné </a:t>
            </a:r>
            <a:r>
              <a:rPr lang="cs-CZ" sz="2000" b="1" dirty="0">
                <a:solidFill>
                  <a:srgbClr val="C00000"/>
                </a:solidFill>
              </a:rPr>
              <a:t>vyhnout se větším a ireverzibilním chirurgickým  výkonům </a:t>
            </a:r>
            <a:r>
              <a:rPr lang="cs-CZ" sz="2000" dirty="0"/>
              <a:t>na genitálu do doby, než pacient sám může dát validní souhlas.</a:t>
            </a:r>
          </a:p>
        </p:txBody>
      </p:sp>
    </p:spTree>
    <p:extLst>
      <p:ext uri="{BB962C8B-B14F-4D97-AF65-F5344CB8AC3E}">
        <p14:creationId xmlns:p14="http://schemas.microsoft.com/office/powerpoint/2010/main" val="49036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701BF0C-F221-8B53-C8BD-D3E8B5047A38}"/>
              </a:ext>
            </a:extLst>
          </p:cNvPr>
          <p:cNvSpPr txBox="1"/>
          <p:nvPr/>
        </p:nvSpPr>
        <p:spPr>
          <a:xfrm>
            <a:off x="2207569" y="1445710"/>
            <a:ext cx="6659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rgbClr val="0000FF"/>
                </a:solidFill>
              </a:rPr>
              <a:t>Děkujeme za pozornost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CAB40C-A60F-C6CF-ECE6-6588B26B7F92}"/>
              </a:ext>
            </a:extLst>
          </p:cNvPr>
          <p:cNvSpPr txBox="1"/>
          <p:nvPr/>
        </p:nvSpPr>
        <p:spPr>
          <a:xfrm>
            <a:off x="4655840" y="3473299"/>
            <a:ext cx="39629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marta.snajderovi@lfmotol.cuni.cz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>
              <a:solidFill>
                <a:srgbClr val="0000FF"/>
              </a:solidFill>
            </a:endParaRPr>
          </a:p>
          <a:p>
            <a:r>
              <a:rPr lang="cs-CZ" sz="2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jirina.zapletalova@fnol.cz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>
              <a:solidFill>
                <a:srgbClr val="0000FF"/>
              </a:solidFill>
            </a:endParaRPr>
          </a:p>
          <a:p>
            <a:r>
              <a:rPr lang="cs-CZ" sz="2000" u="sng" dirty="0">
                <a:solidFill>
                  <a:srgbClr val="0000FF"/>
                </a:solidFill>
              </a:rPr>
              <a:t>malikovaj@gmail.com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403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A65834-5B3F-DBFB-67E5-0F6FE791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04664"/>
            <a:ext cx="11305256" cy="604867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9EC6D6-0655-ACFA-0271-9FCC616E86E7}"/>
              </a:ext>
            </a:extLst>
          </p:cNvPr>
          <p:cNvSpPr txBox="1"/>
          <p:nvPr/>
        </p:nvSpPr>
        <p:spPr>
          <a:xfrm>
            <a:off x="4348018" y="6309320"/>
            <a:ext cx="7220590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67" i="1" dirty="0">
                <a:solidFill>
                  <a:srgbClr val="0000FF"/>
                </a:solidFill>
              </a:rPr>
              <a:t>Man E et al. </a:t>
            </a:r>
            <a:r>
              <a:rPr lang="en-US" sz="1050" i="1" dirty="0">
                <a:solidFill>
                  <a:srgbClr val="0000FF"/>
                </a:solidFill>
              </a:rPr>
              <a:t>Journal of the Endocrine Society, 2023, 7, 1–12</a:t>
            </a:r>
            <a:r>
              <a:rPr lang="cs-CZ" sz="1050" i="1" dirty="0">
                <a:solidFill>
                  <a:srgbClr val="0000FF"/>
                </a:solidFill>
              </a:rPr>
              <a:t>.</a:t>
            </a:r>
            <a:r>
              <a:rPr lang="en-US" sz="1050" i="1" dirty="0">
                <a:solidFill>
                  <a:srgbClr val="0000FF"/>
                </a:solidFill>
              </a:rPr>
              <a:t> </a:t>
            </a:r>
            <a:endParaRPr lang="cs-CZ" sz="1050" i="1" dirty="0">
              <a:solidFill>
                <a:srgbClr val="0000FF"/>
              </a:solidFill>
            </a:endParaRPr>
          </a:p>
          <a:p>
            <a:r>
              <a:rPr lang="cs-CZ" sz="1067" i="1" dirty="0" err="1">
                <a:solidFill>
                  <a:srgbClr val="0000FF"/>
                </a:solidFill>
              </a:rPr>
              <a:t>Šnajderová</a:t>
            </a:r>
            <a:r>
              <a:rPr lang="cs-CZ" sz="1067" i="1" dirty="0">
                <a:solidFill>
                  <a:srgbClr val="0000FF"/>
                </a:solidFill>
              </a:rPr>
              <a:t> M, Kaprová J. in: Dětská urologie, Kap. 39, s. 673. R. Kočvara, M. Drlík a kol.,</a:t>
            </a:r>
            <a:r>
              <a:rPr lang="cs-CZ" sz="1067" i="1" dirty="0" err="1">
                <a:solidFill>
                  <a:srgbClr val="0000FF"/>
                </a:solidFill>
              </a:rPr>
              <a:t>Maxdorf</a:t>
            </a:r>
            <a:r>
              <a:rPr lang="cs-CZ" sz="1067" i="1" dirty="0">
                <a:solidFill>
                  <a:srgbClr val="0000FF"/>
                </a:solidFill>
              </a:rPr>
              <a:t> Jessenius, 2023.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C84F26-3C3D-3B43-ED0F-EA6BDBEC7FB4}"/>
              </a:ext>
            </a:extLst>
          </p:cNvPr>
          <p:cNvSpPr/>
          <p:nvPr/>
        </p:nvSpPr>
        <p:spPr>
          <a:xfrm>
            <a:off x="695400" y="404664"/>
            <a:ext cx="20882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5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5400" y="188641"/>
            <a:ext cx="10873208" cy="1216135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sz="3200" b="1" dirty="0">
                <a:solidFill>
                  <a:srgbClr val="FF0066"/>
                </a:solidFill>
              </a:rPr>
              <a:t>Poruchy pohlavního vývoje (DSD) </a:t>
            </a:r>
            <a:br>
              <a:rPr lang="cs-CZ" sz="3200" b="1" dirty="0">
                <a:solidFill>
                  <a:srgbClr val="FF0066"/>
                </a:solidFill>
              </a:rPr>
            </a:br>
            <a:r>
              <a:rPr lang="cs-CZ" sz="2400" b="1" dirty="0">
                <a:solidFill>
                  <a:srgbClr val="FF0066"/>
                </a:solidFill>
              </a:rPr>
              <a:t>(</a:t>
            </a:r>
            <a:r>
              <a:rPr lang="cs-CZ" sz="2400" b="1" u="sng" dirty="0" err="1">
                <a:solidFill>
                  <a:srgbClr val="FF0066"/>
                </a:solidFill>
              </a:rPr>
              <a:t>D</a:t>
            </a:r>
            <a:r>
              <a:rPr lang="cs-CZ" sz="2400" b="1" dirty="0" err="1">
                <a:solidFill>
                  <a:schemeClr val="accent2"/>
                </a:solidFill>
              </a:rPr>
              <a:t>isorder</a:t>
            </a:r>
            <a:r>
              <a:rPr lang="cs-CZ" sz="2400" b="1" dirty="0">
                <a:solidFill>
                  <a:srgbClr val="FF0066"/>
                </a:solidFill>
              </a:rPr>
              <a:t> </a:t>
            </a:r>
            <a:r>
              <a:rPr lang="cs-CZ" sz="2400" b="1" dirty="0" err="1">
                <a:solidFill>
                  <a:schemeClr val="accent2"/>
                </a:solidFill>
              </a:rPr>
              <a:t>of</a:t>
            </a:r>
            <a:r>
              <a:rPr lang="cs-CZ" sz="2400" b="1" dirty="0">
                <a:solidFill>
                  <a:srgbClr val="FF0066"/>
                </a:solidFill>
              </a:rPr>
              <a:t> </a:t>
            </a:r>
            <a:r>
              <a:rPr lang="cs-CZ" sz="2400" b="1" u="sng" dirty="0">
                <a:solidFill>
                  <a:srgbClr val="FF0066"/>
                </a:solidFill>
              </a:rPr>
              <a:t>S</a:t>
            </a:r>
            <a:r>
              <a:rPr lang="cs-CZ" sz="2400" b="1" dirty="0">
                <a:solidFill>
                  <a:schemeClr val="accent2"/>
                </a:solidFill>
              </a:rPr>
              <a:t>ex</a:t>
            </a:r>
            <a:r>
              <a:rPr lang="cs-CZ" sz="2400" b="1" dirty="0">
                <a:solidFill>
                  <a:srgbClr val="FF0066"/>
                </a:solidFill>
              </a:rPr>
              <a:t> </a:t>
            </a:r>
            <a:r>
              <a:rPr lang="cs-CZ" sz="2400" b="1" u="sng" dirty="0">
                <a:solidFill>
                  <a:srgbClr val="FF0066"/>
                </a:solidFill>
              </a:rPr>
              <a:t>D</a:t>
            </a:r>
            <a:r>
              <a:rPr lang="cs-CZ" sz="2400" b="1" dirty="0">
                <a:solidFill>
                  <a:schemeClr val="accent2"/>
                </a:solidFill>
              </a:rPr>
              <a:t>evelopment</a:t>
            </a:r>
            <a:r>
              <a:rPr lang="cs-CZ" sz="2400" b="1" dirty="0">
                <a:solidFill>
                  <a:srgbClr val="FF0066"/>
                </a:solidFill>
              </a:rPr>
              <a:t>)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2132856"/>
            <a:ext cx="10585176" cy="4536504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1956" dirty="0"/>
              <a:t>Vrozené stavy s atypickými chromozomy, gonádami nebo atypickým somatickým (anatomickým) pohlavním vývojem.</a:t>
            </a:r>
          </a:p>
          <a:p>
            <a:pPr marL="0" indent="0">
              <a:lnSpc>
                <a:spcPct val="70000"/>
              </a:lnSpc>
              <a:buNone/>
            </a:pPr>
            <a:endParaRPr lang="cs-CZ" sz="1956" dirty="0"/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1956" i="1" dirty="0"/>
              <a:t>Vývoj genitálu </a:t>
            </a:r>
            <a:r>
              <a:rPr lang="cs-CZ" sz="1956" i="1" u="sng" dirty="0"/>
              <a:t>nemusí být u všech DSD atypický</a:t>
            </a:r>
            <a:r>
              <a:rPr lang="cs-CZ" sz="1956" i="1" dirty="0"/>
              <a:t>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1956" dirty="0"/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1956" b="1" i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cs-CZ" sz="2667" b="1" i="1" baseline="30000" dirty="0">
              <a:solidFill>
                <a:srgbClr val="A5002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/>
              <a:t>  LWPES a ESPE </a:t>
            </a:r>
            <a:r>
              <a:rPr lang="cs-CZ" sz="1800" dirty="0" err="1"/>
              <a:t>Consensus</a:t>
            </a:r>
            <a:r>
              <a:rPr lang="cs-CZ" sz="1800" dirty="0"/>
              <a:t> Group, 2006</a:t>
            </a:r>
            <a:r>
              <a:rPr lang="cs-CZ" sz="1800" baseline="30000" dirty="0"/>
              <a:t>1    </a:t>
            </a:r>
            <a:r>
              <a:rPr lang="cs-CZ" sz="1800" dirty="0">
                <a:solidFill>
                  <a:srgbClr val="000000"/>
                </a:solidFill>
                <a:latin typeface="Times CE Roman"/>
              </a:rPr>
              <a:t>  </a:t>
            </a:r>
            <a:r>
              <a:rPr lang="cs-CZ" sz="1800" dirty="0">
                <a:solidFill>
                  <a:srgbClr val="221E1F"/>
                </a:solidFill>
              </a:rPr>
              <a:t>Nejnovější konsensus, 2018</a:t>
            </a:r>
            <a:r>
              <a:rPr lang="cs-CZ" sz="1800" baseline="30000" dirty="0">
                <a:solidFill>
                  <a:srgbClr val="221E1F"/>
                </a:solidFill>
              </a:rPr>
              <a:t>2</a:t>
            </a:r>
            <a:r>
              <a:rPr lang="cs-CZ" sz="1800" dirty="0">
                <a:solidFill>
                  <a:srgbClr val="221E1F"/>
                </a:solidFill>
              </a:rPr>
              <a:t> </a:t>
            </a:r>
          </a:p>
          <a:p>
            <a:pPr marL="0" indent="0" algn="just">
              <a:buNone/>
            </a:pPr>
            <a:endParaRPr lang="cs-CZ" sz="1800" dirty="0">
              <a:solidFill>
                <a:srgbClr val="221E1F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rgbClr val="221E1F"/>
              </a:solidFill>
            </a:endParaRPr>
          </a:p>
          <a:p>
            <a:pPr marL="0" indent="0">
              <a:buNone/>
            </a:pPr>
            <a:r>
              <a:rPr lang="cs-CZ" sz="1400" i="1" dirty="0">
                <a:solidFill>
                  <a:srgbClr val="0000FF"/>
                </a:solidFill>
              </a:rPr>
              <a:t> </a:t>
            </a:r>
            <a:r>
              <a:rPr lang="cs-CZ" sz="1400" i="1" baseline="30000" dirty="0">
                <a:solidFill>
                  <a:srgbClr val="0000FF"/>
                </a:solidFill>
              </a:rPr>
              <a:t>1 </a:t>
            </a:r>
            <a:r>
              <a:rPr lang="cs-CZ" sz="1400" i="1" dirty="0" err="1">
                <a:solidFill>
                  <a:srgbClr val="0000FF"/>
                </a:solidFill>
              </a:rPr>
              <a:t>Hughes</a:t>
            </a:r>
            <a:r>
              <a:rPr lang="cs-CZ" sz="1400" i="1" dirty="0">
                <a:solidFill>
                  <a:srgbClr val="0000FF"/>
                </a:solidFill>
              </a:rPr>
              <a:t> IA et al. </a:t>
            </a:r>
            <a:r>
              <a:rPr lang="en-US" sz="1400" i="1" dirty="0">
                <a:solidFill>
                  <a:srgbClr val="0000FF"/>
                </a:solidFill>
              </a:rPr>
              <a:t>Consensus statement on management of intersex disorders. J </a:t>
            </a:r>
            <a:r>
              <a:rPr lang="en-US" sz="1400" i="1" dirty="0" err="1">
                <a:solidFill>
                  <a:srgbClr val="0000FF"/>
                </a:solidFill>
              </a:rPr>
              <a:t>Pediatr</a:t>
            </a:r>
            <a:r>
              <a:rPr lang="en-US" sz="1400" i="1" dirty="0">
                <a:solidFill>
                  <a:srgbClr val="0000FF"/>
                </a:solidFill>
              </a:rPr>
              <a:t> Urol. </a:t>
            </a:r>
            <a:r>
              <a:rPr lang="cs-CZ" sz="1400" i="1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1400" i="1" dirty="0">
                <a:solidFill>
                  <a:srgbClr val="0000FF"/>
                </a:solidFill>
              </a:rPr>
              <a:t>                             </a:t>
            </a:r>
            <a:r>
              <a:rPr lang="en-US" sz="1400" i="1" dirty="0">
                <a:solidFill>
                  <a:srgbClr val="0000FF"/>
                </a:solidFill>
              </a:rPr>
              <a:t>2006;2:148–62. </a:t>
            </a:r>
            <a:endParaRPr lang="cs-CZ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sz="1400" i="1" baseline="30000" dirty="0">
                <a:solidFill>
                  <a:srgbClr val="0000FF"/>
                </a:solidFill>
              </a:rPr>
              <a:t>2 </a:t>
            </a:r>
            <a:r>
              <a:rPr lang="cs-CZ" sz="1400" i="1" dirty="0" err="1">
                <a:solidFill>
                  <a:srgbClr val="0000FF"/>
                </a:solidFill>
              </a:rPr>
              <a:t>Cools</a:t>
            </a:r>
            <a:r>
              <a:rPr lang="cs-CZ" sz="1400" i="1" dirty="0">
                <a:solidFill>
                  <a:srgbClr val="0000FF"/>
                </a:solidFill>
              </a:rPr>
              <a:t> M et al. </a:t>
            </a:r>
            <a:r>
              <a:rPr lang="en-US" sz="1400" i="1" dirty="0">
                <a:solidFill>
                  <a:srgbClr val="0000FF"/>
                </a:solidFill>
              </a:rPr>
              <a:t>COST Action BM1303 working group 1. Nat Rev Endocrinol. 2018;14(7):415–29. </a:t>
            </a:r>
          </a:p>
          <a:p>
            <a:pPr marL="0" indent="0" algn="just">
              <a:buNone/>
            </a:pPr>
            <a:endParaRPr lang="cs-CZ" sz="2133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2133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2133" dirty="0"/>
              <a:t>    </a:t>
            </a:r>
            <a:endParaRPr lang="cs-CZ" sz="2489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9B93383-94D8-B22F-569A-CB361D2DB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042" y="5661248"/>
            <a:ext cx="79208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cs-CZ" sz="1100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476672"/>
            <a:ext cx="8516735" cy="24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285704"/>
            <a:ext cx="856895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67C98FC-9A8B-C402-5638-87949C260F4F}"/>
              </a:ext>
            </a:extLst>
          </p:cNvPr>
          <p:cNvSpPr/>
          <p:nvPr/>
        </p:nvSpPr>
        <p:spPr>
          <a:xfrm rot="10800000">
            <a:off x="9732178" y="1340768"/>
            <a:ext cx="972334" cy="359643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5EB27E4-DC43-F36C-2578-81B6CF51DB52}"/>
              </a:ext>
            </a:extLst>
          </p:cNvPr>
          <p:cNvSpPr/>
          <p:nvPr/>
        </p:nvSpPr>
        <p:spPr>
          <a:xfrm>
            <a:off x="1089706" y="4221088"/>
            <a:ext cx="90183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D8A6140-06CF-28DD-1151-0DD51A97E0CC}"/>
              </a:ext>
            </a:extLst>
          </p:cNvPr>
          <p:cNvSpPr/>
          <p:nvPr/>
        </p:nvSpPr>
        <p:spPr>
          <a:xfrm rot="2616303">
            <a:off x="4342075" y="3780192"/>
            <a:ext cx="837589" cy="260432"/>
          </a:xfrm>
          <a:prstGeom prst="rightArrow">
            <a:avLst>
              <a:gd name="adj1" fmla="val 70482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B0CBE3D-949D-2A54-0B85-8A74AF972A6B}"/>
              </a:ext>
            </a:extLst>
          </p:cNvPr>
          <p:cNvSpPr/>
          <p:nvPr/>
        </p:nvSpPr>
        <p:spPr>
          <a:xfrm rot="8485352">
            <a:off x="9661095" y="3943948"/>
            <a:ext cx="837589" cy="260432"/>
          </a:xfrm>
          <a:prstGeom prst="rightArrow">
            <a:avLst>
              <a:gd name="adj1" fmla="val 70482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29583CF9-EE7A-3374-A5BE-ACC0BAB4E17E}"/>
              </a:ext>
            </a:extLst>
          </p:cNvPr>
          <p:cNvSpPr/>
          <p:nvPr/>
        </p:nvSpPr>
        <p:spPr>
          <a:xfrm>
            <a:off x="398067" y="6362601"/>
            <a:ext cx="74943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958D55-12BB-5122-ABC9-ADDC754A7028}"/>
              </a:ext>
            </a:extLst>
          </p:cNvPr>
          <p:cNvSpPr txBox="1"/>
          <p:nvPr/>
        </p:nvSpPr>
        <p:spPr>
          <a:xfrm>
            <a:off x="1252524" y="6346797"/>
            <a:ext cx="466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stavy spojené s atypickým vývojem a vzhledem genitálu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D1AA8F-4B97-6C01-0163-011140C6AC5A}"/>
              </a:ext>
            </a:extLst>
          </p:cNvPr>
          <p:cNvSpPr txBox="1"/>
          <p:nvPr/>
        </p:nvSpPr>
        <p:spPr>
          <a:xfrm>
            <a:off x="407368" y="2916371"/>
            <a:ext cx="11377264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Stavy s atypickým vývojem genitálu u biologických žen 46 XX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A56B31-37FC-7131-CE3E-4BB7837122F1}"/>
              </a:ext>
            </a:extLst>
          </p:cNvPr>
          <p:cNvSpPr txBox="1"/>
          <p:nvPr/>
        </p:nvSpPr>
        <p:spPr>
          <a:xfrm>
            <a:off x="407368" y="44624"/>
            <a:ext cx="1137726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Stavy s atypickým vývojem genitálu u </a:t>
            </a:r>
            <a:r>
              <a:rPr lang="cs-CZ" sz="2000" b="1" dirty="0">
                <a:solidFill>
                  <a:schemeClr val="bg1"/>
                </a:solidFill>
              </a:rPr>
              <a:t>chromozomálních DSD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5904719" y="6408353"/>
            <a:ext cx="58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>
                <a:solidFill>
                  <a:srgbClr val="0000FF"/>
                </a:solidFill>
              </a:rPr>
              <a:t>Šnajderová M, Kaprová J. in: Dětská urologie, Kap. 39, s. 670 a 672. R. Kočvara, M. Drlík a kol.,</a:t>
            </a:r>
          </a:p>
          <a:p>
            <a:r>
              <a:rPr lang="cs-CZ" sz="1000" i="1" dirty="0" err="1">
                <a:solidFill>
                  <a:srgbClr val="0000FF"/>
                </a:solidFill>
              </a:rPr>
              <a:t>Maxdorf</a:t>
            </a:r>
            <a:r>
              <a:rPr lang="cs-CZ" sz="1000" i="1" dirty="0">
                <a:solidFill>
                  <a:srgbClr val="0000FF"/>
                </a:solidFill>
              </a:rPr>
              <a:t> Jessenius, 2023.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1C01DF-5C26-1F2F-0FE5-D0DD9AD51580}"/>
              </a:ext>
            </a:extLst>
          </p:cNvPr>
          <p:cNvSpPr txBox="1"/>
          <p:nvPr/>
        </p:nvSpPr>
        <p:spPr>
          <a:xfrm>
            <a:off x="1899746" y="538808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DSD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7558D-15D7-3D17-FF58-D28A66F5B62F}"/>
              </a:ext>
            </a:extLst>
          </p:cNvPr>
          <p:cNvSpPr txBox="1"/>
          <p:nvPr/>
        </p:nvSpPr>
        <p:spPr>
          <a:xfrm>
            <a:off x="1732962" y="333245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DSD</a:t>
            </a:r>
          </a:p>
        </p:txBody>
      </p:sp>
    </p:spTree>
    <p:extLst>
      <p:ext uri="{BB962C8B-B14F-4D97-AF65-F5344CB8AC3E}">
        <p14:creationId xmlns:p14="http://schemas.microsoft.com/office/powerpoint/2010/main" val="133634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692696"/>
            <a:ext cx="107291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E1C11F7-5EDF-8E31-8F83-FA640E5230C6}"/>
              </a:ext>
            </a:extLst>
          </p:cNvPr>
          <p:cNvSpPr/>
          <p:nvPr/>
        </p:nvSpPr>
        <p:spPr>
          <a:xfrm rot="2249776">
            <a:off x="1503905" y="1290022"/>
            <a:ext cx="90183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500AF5A-D3C1-555A-65B2-2D55E7A0620E}"/>
              </a:ext>
            </a:extLst>
          </p:cNvPr>
          <p:cNvSpPr/>
          <p:nvPr/>
        </p:nvSpPr>
        <p:spPr>
          <a:xfrm rot="5400000">
            <a:off x="3952893" y="1035603"/>
            <a:ext cx="90183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59175EE-C66C-733E-276B-B90753F3EEFE}"/>
              </a:ext>
            </a:extLst>
          </p:cNvPr>
          <p:cNvSpPr/>
          <p:nvPr/>
        </p:nvSpPr>
        <p:spPr>
          <a:xfrm rot="2909421">
            <a:off x="4779381" y="1423852"/>
            <a:ext cx="90183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7BB8375-59E9-7B91-4A42-D5258A6D7DCA}"/>
              </a:ext>
            </a:extLst>
          </p:cNvPr>
          <p:cNvSpPr/>
          <p:nvPr/>
        </p:nvSpPr>
        <p:spPr>
          <a:xfrm rot="8485352">
            <a:off x="8364951" y="1423668"/>
            <a:ext cx="837589" cy="260432"/>
          </a:xfrm>
          <a:prstGeom prst="rightArrow">
            <a:avLst>
              <a:gd name="adj1" fmla="val 70482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CDF65E-F7B2-AFB4-F8E8-177E154F076D}"/>
              </a:ext>
            </a:extLst>
          </p:cNvPr>
          <p:cNvSpPr txBox="1"/>
          <p:nvPr/>
        </p:nvSpPr>
        <p:spPr>
          <a:xfrm>
            <a:off x="1470827" y="6457890"/>
            <a:ext cx="466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stavy spojené s atypickým vývojem a vzhledem genitálu 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B316D25-E0D7-862F-3D08-D9B2167A2847}"/>
              </a:ext>
            </a:extLst>
          </p:cNvPr>
          <p:cNvSpPr/>
          <p:nvPr/>
        </p:nvSpPr>
        <p:spPr>
          <a:xfrm>
            <a:off x="695400" y="6503767"/>
            <a:ext cx="74943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B3623C-9DC7-328E-EBFB-A606CB067D72}"/>
              </a:ext>
            </a:extLst>
          </p:cNvPr>
          <p:cNvSpPr txBox="1"/>
          <p:nvPr/>
        </p:nvSpPr>
        <p:spPr>
          <a:xfrm>
            <a:off x="695400" y="188640"/>
            <a:ext cx="11089232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Stavy s atypickým vývojem genitálu u biologických mužů 46 XY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6096000" y="638132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>
                <a:solidFill>
                  <a:srgbClr val="0000FF"/>
                </a:solidFill>
              </a:rPr>
              <a:t>Šnajderová M, Kaprová J. in: Dětská urologie, Kap. 39, s. 671. R. Kočvara, M. Drlík a kol.,</a:t>
            </a:r>
          </a:p>
          <a:p>
            <a:r>
              <a:rPr lang="cs-CZ" sz="1000" i="1" dirty="0" err="1">
                <a:solidFill>
                  <a:srgbClr val="0000FF"/>
                </a:solidFill>
              </a:rPr>
              <a:t>Maxdorf</a:t>
            </a:r>
            <a:r>
              <a:rPr lang="cs-CZ" sz="1000" i="1" dirty="0">
                <a:solidFill>
                  <a:srgbClr val="0000FF"/>
                </a:solidFill>
              </a:rPr>
              <a:t> Jessenius, 2023.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F3B951-DC9D-7291-3D16-B9E86CFB8FDF}"/>
              </a:ext>
            </a:extLst>
          </p:cNvPr>
          <p:cNvSpPr txBox="1"/>
          <p:nvPr/>
        </p:nvSpPr>
        <p:spPr>
          <a:xfrm>
            <a:off x="2366309" y="81241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DSD</a:t>
            </a:r>
          </a:p>
        </p:txBody>
      </p:sp>
    </p:spTree>
    <p:extLst>
      <p:ext uri="{BB962C8B-B14F-4D97-AF65-F5344CB8AC3E}">
        <p14:creationId xmlns:p14="http://schemas.microsoft.com/office/powerpoint/2010/main" val="17078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695400" y="322070"/>
            <a:ext cx="11017224" cy="640644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z="3200" b="1">
                <a:solidFill>
                  <a:schemeClr val="bg1"/>
                </a:solidFill>
              </a:rPr>
              <a:t>Incidence</a:t>
            </a:r>
            <a:r>
              <a:rPr lang="cs-CZ" sz="3200" b="1">
                <a:solidFill>
                  <a:schemeClr val="bg1"/>
                </a:solidFill>
                <a:latin typeface="Arial" charset="0"/>
              </a:rPr>
              <a:t> DSD</a:t>
            </a:r>
            <a:r>
              <a:rPr lang="cs-CZ" sz="3200" b="1">
                <a:solidFill>
                  <a:schemeClr val="bg1"/>
                </a:solidFill>
              </a:rPr>
              <a:t>: současná data </a:t>
            </a:r>
          </a:p>
        </p:txBody>
      </p:sp>
      <p:graphicFrame>
        <p:nvGraphicFramePr>
          <p:cNvPr id="25633" name="Group 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3496964"/>
              </p:ext>
            </p:extLst>
          </p:nvPr>
        </p:nvGraphicFramePr>
        <p:xfrm>
          <a:off x="479376" y="1268760"/>
          <a:ext cx="11233248" cy="5229014"/>
        </p:xfrm>
        <a:graphic>
          <a:graphicData uri="http://schemas.openxmlformats.org/drawingml/2006/table">
            <a:tbl>
              <a:tblPr/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 anomálie genitálu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Thyen</a:t>
                      </a:r>
                      <a:r>
                        <a:rPr kumimoji="0" 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, U. et al.,</a:t>
                      </a:r>
                      <a:r>
                        <a:rPr kumimoji="0" lang="cs-CZ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Horm.Res</a:t>
                      </a:r>
                      <a:r>
                        <a:rPr kumimoji="0" 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., 2006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: 4 500 - 1 : 5 500 při narození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někdy ve spojení s dalšími vývojovými poruchami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Všechny vrozené anomálie genitálu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200 – 300 včetně kryptorchismu a hypospadie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(DSD: jen proximální hypospadie a kryptorchismus)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 XY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20 000 porodů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Ovotestikulární DSD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100 000 živě narozených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Testikulární nebo 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smíšená gonadální dysgeneze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10 000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 XX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zejména CAH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21-OHD celý svět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14 000 – 1 : 15 000 živě narozených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Klinefelterův syndrom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500 – 1 : 1 000 živě narozených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Turnerův syndrom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1 : 2 500 živě narozených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0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089232" cy="764704"/>
          </a:xfrm>
          <a:solidFill>
            <a:srgbClr val="0000FF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DSD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484784"/>
            <a:ext cx="10945216" cy="5112568"/>
          </a:xfr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cs-CZ" sz="2400" b="1" dirty="0">
                <a:solidFill>
                  <a:srgbClr val="0000FF"/>
                </a:solidFill>
              </a:rPr>
              <a:t>Nepovažujeme za „variace pohlavních znaků“.</a:t>
            </a:r>
          </a:p>
          <a:p>
            <a:endParaRPr lang="cs-CZ" sz="1800" dirty="0"/>
          </a:p>
          <a:p>
            <a:r>
              <a:rPr lang="cs-CZ" sz="2400" dirty="0"/>
              <a:t>Může se jednat o </a:t>
            </a:r>
            <a:r>
              <a:rPr lang="cs-CZ" sz="2400" dirty="0">
                <a:solidFill>
                  <a:srgbClr val="0000FF"/>
                </a:solidFill>
              </a:rPr>
              <a:t>velmi závažné stavy, </a:t>
            </a:r>
            <a:r>
              <a:rPr lang="cs-CZ" sz="2400" dirty="0"/>
              <a:t>potřebu </a:t>
            </a:r>
            <a:r>
              <a:rPr lang="cs-CZ" sz="2400" dirty="0">
                <a:solidFill>
                  <a:srgbClr val="FF0000"/>
                </a:solidFill>
              </a:rPr>
              <a:t>urgentní </a:t>
            </a:r>
            <a:r>
              <a:rPr lang="cs-CZ" sz="2400" dirty="0"/>
              <a:t>farmakologické léčby, zejména u novorozenců!!! </a:t>
            </a:r>
          </a:p>
          <a:p>
            <a:endParaRPr lang="cs-CZ" sz="1800" dirty="0"/>
          </a:p>
          <a:p>
            <a:r>
              <a:rPr lang="cs-CZ" sz="2400" dirty="0">
                <a:solidFill>
                  <a:srgbClr val="FF0000"/>
                </a:solidFill>
              </a:rPr>
              <a:t>CAVE! </a:t>
            </a:r>
            <a:r>
              <a:rPr lang="cs-CZ" sz="2400" dirty="0"/>
              <a:t>Novorozené dívky s CAH (deficit 21-hydroxylázy).</a:t>
            </a:r>
          </a:p>
          <a:p>
            <a:endParaRPr lang="cs-CZ" sz="1800" dirty="0"/>
          </a:p>
          <a:p>
            <a:r>
              <a:rPr lang="cs-CZ" sz="2400" dirty="0">
                <a:solidFill>
                  <a:srgbClr val="FF0000"/>
                </a:solidFill>
              </a:rPr>
              <a:t>Nutné je stanovení přesné diagnózy! </a:t>
            </a:r>
            <a:r>
              <a:rPr lang="cs-CZ" sz="2400" dirty="0"/>
              <a:t>Diagnostika je složitá, </a:t>
            </a:r>
            <a:r>
              <a:rPr lang="cs-CZ" sz="2400" u="sng" dirty="0"/>
              <a:t>není univerzální doporučený postup, široká a složitá problematika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Fenotyp sám o sobě nevypovídá o dg !!!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2400" dirty="0">
                <a:solidFill>
                  <a:srgbClr val="FF0000"/>
                </a:solidFill>
              </a:rPr>
              <a:t>Informace</a:t>
            </a:r>
            <a:r>
              <a:rPr lang="cs-CZ" sz="2400" dirty="0"/>
              <a:t> rodičům vždy, pacientovi srozumitelnou formou podle věku, vyspělosti a schopnosti informaci porozumět. </a:t>
            </a:r>
          </a:p>
        </p:txBody>
      </p:sp>
    </p:spTree>
    <p:extLst>
      <p:ext uri="{BB962C8B-B14F-4D97-AF65-F5344CB8AC3E}">
        <p14:creationId xmlns:p14="http://schemas.microsoft.com/office/powerpoint/2010/main" val="231175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4DDECD7-BC49-7C8A-1781-EC730FC1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6" y="692696"/>
            <a:ext cx="9793088" cy="417646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C688E28-E92A-E4EC-B0AA-B78729DC1925}"/>
              </a:ext>
            </a:extLst>
          </p:cNvPr>
          <p:cNvSpPr txBox="1"/>
          <p:nvPr/>
        </p:nvSpPr>
        <p:spPr>
          <a:xfrm>
            <a:off x="659396" y="44916"/>
            <a:ext cx="10513168" cy="52322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46 XX s </a:t>
            </a:r>
            <a:r>
              <a:rPr lang="cs-CZ" sz="2800" b="1" dirty="0" err="1">
                <a:solidFill>
                  <a:schemeClr val="bg1"/>
                </a:solidFill>
              </a:rPr>
              <a:t>virilizací</a:t>
            </a:r>
            <a:r>
              <a:rPr lang="cs-CZ" sz="2800" b="1" dirty="0">
                <a:solidFill>
                  <a:schemeClr val="bg1"/>
                </a:solidFill>
              </a:rPr>
              <a:t> (maskulinizací) genitálu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3E39AB3-F1D5-6310-ED0A-583F589B14C2}"/>
              </a:ext>
            </a:extLst>
          </p:cNvPr>
          <p:cNvSpPr/>
          <p:nvPr/>
        </p:nvSpPr>
        <p:spPr>
          <a:xfrm>
            <a:off x="2423592" y="900866"/>
            <a:ext cx="6718543" cy="32927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0F6D73-F9D5-4134-20D3-0D89259BF6B8}"/>
              </a:ext>
            </a:extLst>
          </p:cNvPr>
          <p:cNvSpPr txBox="1"/>
          <p:nvPr/>
        </p:nvSpPr>
        <p:spPr>
          <a:xfrm>
            <a:off x="4223792" y="5118410"/>
            <a:ext cx="675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srgbClr val="0000FF"/>
                </a:solidFill>
              </a:rPr>
              <a:t>Šnajderová M, Kaprová J. in: Dětská urologie, Kap. 39, s. 677.  R. Kočvara, M. Drlík a kol.,</a:t>
            </a:r>
            <a:r>
              <a:rPr lang="cs-CZ" sz="1200" i="1" dirty="0" err="1">
                <a:solidFill>
                  <a:srgbClr val="0000FF"/>
                </a:solidFill>
              </a:rPr>
              <a:t>Maxdorf</a:t>
            </a:r>
            <a:r>
              <a:rPr lang="cs-CZ" sz="1200" i="1" dirty="0">
                <a:solidFill>
                  <a:srgbClr val="0000FF"/>
                </a:solidFill>
              </a:rPr>
              <a:t> Jessenius, 2023.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CBFB707-D66D-A96E-5E59-4EC894B18EEC}"/>
              </a:ext>
            </a:extLst>
          </p:cNvPr>
          <p:cNvSpPr/>
          <p:nvPr/>
        </p:nvSpPr>
        <p:spPr>
          <a:xfrm>
            <a:off x="3729438" y="4746050"/>
            <a:ext cx="5004555" cy="24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Prader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cs-CZ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Helv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Paediatr</a:t>
            </a:r>
            <a:r>
              <a:rPr lang="cs-CZ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Acta 1954; 9:231–248.</a:t>
            </a:r>
            <a:endParaRPr lang="cs-CZ" sz="1200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4417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1804</Words>
  <Application>Microsoft Office PowerPoint</Application>
  <PresentationFormat>Širokoúhlá obrazovka</PresentationFormat>
  <Paragraphs>245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CE Roman</vt:lpstr>
      <vt:lpstr>Wingdings</vt:lpstr>
      <vt:lpstr>Výchozí návrh</vt:lpstr>
      <vt:lpstr>Poruchy sexuální diferenciace (DSD) se zaměřením  na vývoj pohlavního systému.   Marta Šnajderová, Pediatrická klinika, 2. LFUK a FN Motol Praha,  Jiřina Zapletalová, Dětská Klinika, FN a Palackého Univerzita, Olomouc,  Jana Malíková, Pediatrická klinika, 2. LFUK a FN Motol Praha. </vt:lpstr>
      <vt:lpstr>Prezentace aplikace PowerPoint</vt:lpstr>
      <vt:lpstr>Prezentace aplikace PowerPoint</vt:lpstr>
      <vt:lpstr>Poruchy pohlavního vývoje (DSD)  (Disorder of Sex Development)</vt:lpstr>
      <vt:lpstr>Prezentace aplikace PowerPoint</vt:lpstr>
      <vt:lpstr>Prezentace aplikace PowerPoint</vt:lpstr>
      <vt:lpstr>Incidence DSD: současná data </vt:lpstr>
      <vt:lpstr>DSD</vt:lpstr>
      <vt:lpstr>Prezentace aplikace PowerPoint</vt:lpstr>
      <vt:lpstr>Prezentace aplikace PowerPoint</vt:lpstr>
      <vt:lpstr>Přístup k problému </vt:lpstr>
      <vt:lpstr>Etické principy</vt:lpstr>
      <vt:lpstr>Určení pohlaví u nejčastějších DSD   s odchylným vývojem a vzhledem genitálu</vt:lpstr>
      <vt:lpstr>Prezentace aplikace PowerPoint</vt:lpstr>
      <vt:lpstr>Prezentace aplikace PowerPoint</vt:lpstr>
      <vt:lpstr>Postupy u DSD: děti a adolescenti</vt:lpstr>
      <vt:lpstr>Dívky s CAH (deficit 21-hydroxylázy)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snajderovam</dc:creator>
  <cp:lastModifiedBy>Marta Šnajderová</cp:lastModifiedBy>
  <cp:revision>184</cp:revision>
  <cp:lastPrinted>2023-02-06T08:34:12Z</cp:lastPrinted>
  <dcterms:created xsi:type="dcterms:W3CDTF">2006-10-03T10:31:40Z</dcterms:created>
  <dcterms:modified xsi:type="dcterms:W3CDTF">2023-05-01T17:59:28Z</dcterms:modified>
</cp:coreProperties>
</file>